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10440000" cx="7560000"/>
  <p:notesSz cx="6858000" cy="9144000"/>
  <p:embeddedFontLst>
    <p:embeddedFont>
      <p:font typeface="Raleway"/>
      <p:regular r:id="rId32"/>
      <p:bold r:id="rId33"/>
      <p:italic r:id="rId34"/>
      <p:boldItalic r:id="rId35"/>
    </p:embeddedFont>
    <p:embeddedFont>
      <p:font typeface="Lato"/>
      <p:regular r:id="rId36"/>
      <p:bold r:id="rId37"/>
      <p:italic r:id="rId38"/>
      <p:boldItalic r:id="rId39"/>
    </p:embeddedFont>
    <p:embeddedFont>
      <p:font typeface="Josefin Sans"/>
      <p:regular r:id="rId40"/>
      <p:bold r:id="rId41"/>
      <p:italic r:id="rId42"/>
      <p:boldItalic r:id="rId43"/>
    </p:embeddedFont>
    <p:embeddedFont>
      <p:font typeface="Comfortaa"/>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381">
          <p15:clr>
            <a:srgbClr val="747775"/>
          </p15:clr>
        </p15:guide>
        <p15:guide id="2" orient="horz" pos="3288">
          <p15:clr>
            <a:srgbClr val="747775"/>
          </p15:clr>
        </p15:guide>
        <p15:guide id="3" pos="627">
          <p15:clr>
            <a:srgbClr val="747775"/>
          </p15:clr>
        </p15:guide>
        <p15:guide id="4" pos="4178">
          <p15:clr>
            <a:srgbClr val="747775"/>
          </p15:clr>
        </p15:guide>
        <p15:guide id="5" orient="horz" pos="1217">
          <p15:clr>
            <a:srgbClr val="747775"/>
          </p15:clr>
        </p15:guide>
        <p15:guide id="6" orient="horz" pos="1599">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81"/>
        <p:guide pos="3288" orient="horz"/>
        <p:guide pos="627"/>
        <p:guide pos="4178"/>
        <p:guide pos="1217" orient="horz"/>
        <p:guide pos="159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JosefinSans-regular.fntdata"/><Relationship Id="rId20" Type="http://schemas.openxmlformats.org/officeDocument/2006/relationships/slide" Target="slides/slide15.xml"/><Relationship Id="rId42" Type="http://schemas.openxmlformats.org/officeDocument/2006/relationships/font" Target="fonts/JosefinSans-italic.fntdata"/><Relationship Id="rId41" Type="http://schemas.openxmlformats.org/officeDocument/2006/relationships/font" Target="fonts/JosefinSans-bold.fntdata"/><Relationship Id="rId22" Type="http://schemas.openxmlformats.org/officeDocument/2006/relationships/slide" Target="slides/slide17.xml"/><Relationship Id="rId44" Type="http://schemas.openxmlformats.org/officeDocument/2006/relationships/font" Target="fonts/Comfortaa-regular.fntdata"/><Relationship Id="rId21" Type="http://schemas.openxmlformats.org/officeDocument/2006/relationships/slide" Target="slides/slide16.xml"/><Relationship Id="rId43" Type="http://schemas.openxmlformats.org/officeDocument/2006/relationships/font" Target="fonts/JosefinSans-boldItalic.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Comforta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bold.fntdata"/><Relationship Id="rId10" Type="http://schemas.openxmlformats.org/officeDocument/2006/relationships/slide" Target="slides/slide5.xml"/><Relationship Id="rId32" Type="http://schemas.openxmlformats.org/officeDocument/2006/relationships/font" Target="fonts/Raleway-regular.fntdata"/><Relationship Id="rId13" Type="http://schemas.openxmlformats.org/officeDocument/2006/relationships/slide" Target="slides/slide8.xml"/><Relationship Id="rId35" Type="http://schemas.openxmlformats.org/officeDocument/2006/relationships/font" Target="fonts/Raleway-boldItalic.fntdata"/><Relationship Id="rId12" Type="http://schemas.openxmlformats.org/officeDocument/2006/relationships/slide" Target="slides/slide7.xml"/><Relationship Id="rId34" Type="http://schemas.openxmlformats.org/officeDocument/2006/relationships/font" Target="fonts/Raleway-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02e2dbbe30_0_42: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02e2dbbe3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02e2dbbe30_0_49: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02e2dbbe3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02e2dbbe30_0_76: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02e2dbbe3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02e2dbbe30_0_97: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02e2dbbe3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02e2dbbe30_0_109: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02e2dbbe3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02e2dbbe30_0_118: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02e2dbbe3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02e6420177_0_7: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02e642017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02e6420177_0_19: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02e642017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02e6420177_0_33: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02e642017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02e6420177_0_48: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02e642017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02bf36e3c2_0_0: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02bf36e3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02ef9a8d88_0_0: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02ef9a8d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02ef9a8d88_0_9: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02ef9a8d8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02ef9a8d88_0_24: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02ef9a8d8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02ef9a8d88_0_37: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02ef9a8d8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02ef9a8d88_0_52: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02ef9a8d8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02ef9a8d88_0_64: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02ef9a8d8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02ef9a8d88_0_76: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02ef9a8d8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dbfdd0a8be_0_19: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dbfdd0a8b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dbfdd0a8be_0_26: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dbfdd0a8b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dbfdd0a8be_0_49: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dbfdd0a8b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dbfdd0a8be_0_64: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dbfdd0a8b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dbfdd0a8be_0_71: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dbfdd0a8b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02e2dbbe30_0_10: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02e2dbbe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02e2dbbe30_0_23: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02e2dbbe3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57712" y="1511298"/>
            <a:ext cx="7044600" cy="4166400"/>
          </a:xfrm>
          <a:prstGeom prst="rect">
            <a:avLst/>
          </a:prstGeom>
        </p:spPr>
        <p:txBody>
          <a:bodyPr anchorCtr="0" anchor="b" bIns="94625" lIns="94625" spcFirstLastPara="1" rIns="94625" wrap="square" tIns="946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1" name="Google Shape;11;p2"/>
          <p:cNvSpPr txBox="1"/>
          <p:nvPr>
            <p:ph idx="1" type="subTitle"/>
          </p:nvPr>
        </p:nvSpPr>
        <p:spPr>
          <a:xfrm>
            <a:off x="257705" y="5752555"/>
            <a:ext cx="7044600" cy="1608900"/>
          </a:xfrm>
          <a:prstGeom prst="rect">
            <a:avLst/>
          </a:prstGeom>
        </p:spPr>
        <p:txBody>
          <a:bodyPr anchorCtr="0" anchor="t" bIns="94625" lIns="94625" spcFirstLastPara="1" rIns="94625" wrap="square" tIns="94625">
            <a:normAutofit/>
          </a:bodyPr>
          <a:lstStyle>
            <a:lvl1pPr lvl="0" algn="ctr">
              <a:lnSpc>
                <a:spcPct val="100000"/>
              </a:lnSpc>
              <a:spcBef>
                <a:spcPts val="0"/>
              </a:spcBef>
              <a:spcAft>
                <a:spcPts val="0"/>
              </a:spcAft>
              <a:buSzPts val="2900"/>
              <a:buNone/>
              <a:defRPr sz="2900"/>
            </a:lvl1pPr>
            <a:lvl2pPr lvl="1" algn="ctr">
              <a:lnSpc>
                <a:spcPct val="100000"/>
              </a:lnSpc>
              <a:spcBef>
                <a:spcPts val="0"/>
              </a:spcBef>
              <a:spcAft>
                <a:spcPts val="0"/>
              </a:spcAft>
              <a:buSzPts val="2900"/>
              <a:buNone/>
              <a:defRPr sz="2900"/>
            </a:lvl2pPr>
            <a:lvl3pPr lvl="2" algn="ctr">
              <a:lnSpc>
                <a:spcPct val="100000"/>
              </a:lnSpc>
              <a:spcBef>
                <a:spcPts val="0"/>
              </a:spcBef>
              <a:spcAft>
                <a:spcPts val="0"/>
              </a:spcAft>
              <a:buSzPts val="2900"/>
              <a:buNone/>
              <a:defRPr sz="2900"/>
            </a:lvl3pPr>
            <a:lvl4pPr lvl="3" algn="ctr">
              <a:lnSpc>
                <a:spcPct val="100000"/>
              </a:lnSpc>
              <a:spcBef>
                <a:spcPts val="0"/>
              </a:spcBef>
              <a:spcAft>
                <a:spcPts val="0"/>
              </a:spcAft>
              <a:buSzPts val="2900"/>
              <a:buNone/>
              <a:defRPr sz="2900"/>
            </a:lvl4pPr>
            <a:lvl5pPr lvl="4" algn="ctr">
              <a:lnSpc>
                <a:spcPct val="100000"/>
              </a:lnSpc>
              <a:spcBef>
                <a:spcPts val="0"/>
              </a:spcBef>
              <a:spcAft>
                <a:spcPts val="0"/>
              </a:spcAft>
              <a:buSzPts val="2900"/>
              <a:buNone/>
              <a:defRPr sz="2900"/>
            </a:lvl5pPr>
            <a:lvl6pPr lvl="5" algn="ctr">
              <a:lnSpc>
                <a:spcPct val="100000"/>
              </a:lnSpc>
              <a:spcBef>
                <a:spcPts val="0"/>
              </a:spcBef>
              <a:spcAft>
                <a:spcPts val="0"/>
              </a:spcAft>
              <a:buSzPts val="2900"/>
              <a:buNone/>
              <a:defRPr sz="2900"/>
            </a:lvl6pPr>
            <a:lvl7pPr lvl="6" algn="ctr">
              <a:lnSpc>
                <a:spcPct val="100000"/>
              </a:lnSpc>
              <a:spcBef>
                <a:spcPts val="0"/>
              </a:spcBef>
              <a:spcAft>
                <a:spcPts val="0"/>
              </a:spcAft>
              <a:buSzPts val="2900"/>
              <a:buNone/>
              <a:defRPr sz="2900"/>
            </a:lvl7pPr>
            <a:lvl8pPr lvl="7" algn="ctr">
              <a:lnSpc>
                <a:spcPct val="100000"/>
              </a:lnSpc>
              <a:spcBef>
                <a:spcPts val="0"/>
              </a:spcBef>
              <a:spcAft>
                <a:spcPts val="0"/>
              </a:spcAft>
              <a:buSzPts val="2900"/>
              <a:buNone/>
              <a:defRPr sz="2900"/>
            </a:lvl8pPr>
            <a:lvl9pPr lvl="8" algn="ctr">
              <a:lnSpc>
                <a:spcPct val="100000"/>
              </a:lnSpc>
              <a:spcBef>
                <a:spcPts val="0"/>
              </a:spcBef>
              <a:spcAft>
                <a:spcPts val="0"/>
              </a:spcAft>
              <a:buSzPts val="2900"/>
              <a:buNone/>
              <a:defRPr sz="2900"/>
            </a:lvl9pPr>
          </a:lstStyle>
          <a:p/>
        </p:txBody>
      </p:sp>
      <p:sp>
        <p:nvSpPr>
          <p:cNvPr id="12" name="Google Shape;12;p2"/>
          <p:cNvSpPr txBox="1"/>
          <p:nvPr>
            <p:ph idx="12" type="sldNum"/>
          </p:nvPr>
        </p:nvSpPr>
        <p:spPr>
          <a:xfrm>
            <a:off x="7004788" y="9465147"/>
            <a:ext cx="453600" cy="798900"/>
          </a:xfrm>
          <a:prstGeom prst="rect">
            <a:avLst/>
          </a:prstGeom>
        </p:spPr>
        <p:txBody>
          <a:bodyPr anchorCtr="0" anchor="ctr" bIns="94625" lIns="94625" spcFirstLastPara="1" rIns="94625" wrap="square" tIns="946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257705" y="2245153"/>
            <a:ext cx="7044600" cy="3985500"/>
          </a:xfrm>
          <a:prstGeom prst="rect">
            <a:avLst/>
          </a:prstGeom>
        </p:spPr>
        <p:txBody>
          <a:bodyPr anchorCtr="0" anchor="b" bIns="94625" lIns="94625" spcFirstLastPara="1" rIns="94625" wrap="square" tIns="94625">
            <a:normAutofit/>
          </a:bodyPr>
          <a:lstStyle>
            <a:lvl1pPr lvl="0" algn="ctr">
              <a:spcBef>
                <a:spcPts val="0"/>
              </a:spcBef>
              <a:spcAft>
                <a:spcPts val="0"/>
              </a:spcAft>
              <a:buSzPts val="12400"/>
              <a:buNone/>
              <a:defRPr sz="12400"/>
            </a:lvl1pPr>
            <a:lvl2pPr lvl="1" algn="ctr">
              <a:spcBef>
                <a:spcPts val="0"/>
              </a:spcBef>
              <a:spcAft>
                <a:spcPts val="0"/>
              </a:spcAft>
              <a:buSzPts val="12400"/>
              <a:buNone/>
              <a:defRPr sz="12400"/>
            </a:lvl2pPr>
            <a:lvl3pPr lvl="2" algn="ctr">
              <a:spcBef>
                <a:spcPts val="0"/>
              </a:spcBef>
              <a:spcAft>
                <a:spcPts val="0"/>
              </a:spcAft>
              <a:buSzPts val="12400"/>
              <a:buNone/>
              <a:defRPr sz="12400"/>
            </a:lvl3pPr>
            <a:lvl4pPr lvl="3" algn="ctr">
              <a:spcBef>
                <a:spcPts val="0"/>
              </a:spcBef>
              <a:spcAft>
                <a:spcPts val="0"/>
              </a:spcAft>
              <a:buSzPts val="12400"/>
              <a:buNone/>
              <a:defRPr sz="12400"/>
            </a:lvl4pPr>
            <a:lvl5pPr lvl="4" algn="ctr">
              <a:spcBef>
                <a:spcPts val="0"/>
              </a:spcBef>
              <a:spcAft>
                <a:spcPts val="0"/>
              </a:spcAft>
              <a:buSzPts val="12400"/>
              <a:buNone/>
              <a:defRPr sz="12400"/>
            </a:lvl5pPr>
            <a:lvl6pPr lvl="5" algn="ctr">
              <a:spcBef>
                <a:spcPts val="0"/>
              </a:spcBef>
              <a:spcAft>
                <a:spcPts val="0"/>
              </a:spcAft>
              <a:buSzPts val="12400"/>
              <a:buNone/>
              <a:defRPr sz="12400"/>
            </a:lvl6pPr>
            <a:lvl7pPr lvl="6" algn="ctr">
              <a:spcBef>
                <a:spcPts val="0"/>
              </a:spcBef>
              <a:spcAft>
                <a:spcPts val="0"/>
              </a:spcAft>
              <a:buSzPts val="12400"/>
              <a:buNone/>
              <a:defRPr sz="12400"/>
            </a:lvl7pPr>
            <a:lvl8pPr lvl="7" algn="ctr">
              <a:spcBef>
                <a:spcPts val="0"/>
              </a:spcBef>
              <a:spcAft>
                <a:spcPts val="0"/>
              </a:spcAft>
              <a:buSzPts val="12400"/>
              <a:buNone/>
              <a:defRPr sz="12400"/>
            </a:lvl8pPr>
            <a:lvl9pPr lvl="8" algn="ctr">
              <a:spcBef>
                <a:spcPts val="0"/>
              </a:spcBef>
              <a:spcAft>
                <a:spcPts val="0"/>
              </a:spcAft>
              <a:buSzPts val="12400"/>
              <a:buNone/>
              <a:defRPr sz="12400"/>
            </a:lvl9pPr>
          </a:lstStyle>
          <a:p>
            <a:r>
              <a:t>xx%</a:t>
            </a:r>
          </a:p>
        </p:txBody>
      </p:sp>
      <p:sp>
        <p:nvSpPr>
          <p:cNvPr id="46" name="Google Shape;46;p11"/>
          <p:cNvSpPr txBox="1"/>
          <p:nvPr>
            <p:ph idx="1" type="body"/>
          </p:nvPr>
        </p:nvSpPr>
        <p:spPr>
          <a:xfrm>
            <a:off x="257705" y="6398217"/>
            <a:ext cx="7044600" cy="2640300"/>
          </a:xfrm>
          <a:prstGeom prst="rect">
            <a:avLst/>
          </a:prstGeom>
        </p:spPr>
        <p:txBody>
          <a:bodyPr anchorCtr="0" anchor="t" bIns="94625" lIns="94625" spcFirstLastPara="1" rIns="94625" wrap="square" tIns="94625">
            <a:normAutofit/>
          </a:bodyPr>
          <a:lstStyle>
            <a:lvl1pPr indent="-349250" lvl="0" marL="457200" algn="ctr">
              <a:spcBef>
                <a:spcPts val="0"/>
              </a:spcBef>
              <a:spcAft>
                <a:spcPts val="0"/>
              </a:spcAft>
              <a:buSzPts val="19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7004788" y="9465147"/>
            <a:ext cx="453600" cy="798900"/>
          </a:xfrm>
          <a:prstGeom prst="rect">
            <a:avLst/>
          </a:prstGeom>
        </p:spPr>
        <p:txBody>
          <a:bodyPr anchorCtr="0" anchor="ctr" bIns="94625" lIns="94625" spcFirstLastPara="1" rIns="94625" wrap="square" tIns="946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dapé">
  <p:cSld name="CUSTOM">
    <p:spTree>
      <p:nvGrpSpPr>
        <p:cNvPr id="48" name="Shape 48"/>
        <p:cNvGrpSpPr/>
        <p:nvPr/>
      </p:nvGrpSpPr>
      <p:grpSpPr>
        <a:xfrm>
          <a:off x="0" y="0"/>
          <a:ext cx="0" cy="0"/>
          <a:chOff x="0" y="0"/>
          <a:chExt cx="0" cy="0"/>
        </a:xfrm>
      </p:grpSpPr>
      <p:sp>
        <p:nvSpPr>
          <p:cNvPr id="49" name="Google Shape;49;p12"/>
          <p:cNvSpPr txBox="1"/>
          <p:nvPr/>
        </p:nvSpPr>
        <p:spPr>
          <a:xfrm>
            <a:off x="1585050" y="9900000"/>
            <a:ext cx="4389900" cy="42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600">
                <a:solidFill>
                  <a:srgbClr val="CCCCCC"/>
                </a:solidFill>
              </a:rPr>
              <a:t>Skyforge Coding - Eric Santana</a:t>
            </a:r>
            <a:endParaRPr sz="1600">
              <a:solidFill>
                <a:srgbClr val="CCCCCC"/>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3"/>
          <p:cNvSpPr txBox="1"/>
          <p:nvPr>
            <p:ph idx="12" type="sldNum"/>
          </p:nvPr>
        </p:nvSpPr>
        <p:spPr>
          <a:xfrm>
            <a:off x="7004788" y="9465147"/>
            <a:ext cx="453600" cy="798900"/>
          </a:xfrm>
          <a:prstGeom prst="rect">
            <a:avLst/>
          </a:prstGeom>
        </p:spPr>
        <p:txBody>
          <a:bodyPr anchorCtr="0" anchor="ctr" bIns="94625" lIns="94625" spcFirstLastPara="1" rIns="94625" wrap="square" tIns="946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57705" y="4365680"/>
            <a:ext cx="7044600" cy="1708500"/>
          </a:xfrm>
          <a:prstGeom prst="rect">
            <a:avLst/>
          </a:prstGeom>
        </p:spPr>
        <p:txBody>
          <a:bodyPr anchorCtr="0" anchor="ctr" bIns="94625" lIns="94625" spcFirstLastPara="1" rIns="94625" wrap="square" tIns="94625">
            <a:normAutofit/>
          </a:bodyPr>
          <a:lstStyle>
            <a:lvl1pPr lvl="0" algn="ctr">
              <a:spcBef>
                <a:spcPts val="0"/>
              </a:spcBef>
              <a:spcAft>
                <a:spcPts val="0"/>
              </a:spcAft>
              <a:buSzPts val="3700"/>
              <a:buNone/>
              <a:defRPr sz="3700"/>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p:txBody>
      </p:sp>
      <p:sp>
        <p:nvSpPr>
          <p:cNvPr id="15" name="Google Shape;15;p3"/>
          <p:cNvSpPr txBox="1"/>
          <p:nvPr>
            <p:ph idx="12" type="sldNum"/>
          </p:nvPr>
        </p:nvSpPr>
        <p:spPr>
          <a:xfrm>
            <a:off x="7004788" y="9465147"/>
            <a:ext cx="453600" cy="798900"/>
          </a:xfrm>
          <a:prstGeom prst="rect">
            <a:avLst/>
          </a:prstGeom>
        </p:spPr>
        <p:txBody>
          <a:bodyPr anchorCtr="0" anchor="ctr" bIns="94625" lIns="94625" spcFirstLastPara="1" rIns="94625" wrap="square" tIns="946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257705" y="903288"/>
            <a:ext cx="7044600" cy="1162500"/>
          </a:xfrm>
          <a:prstGeom prst="rect">
            <a:avLst/>
          </a:prstGeom>
        </p:spPr>
        <p:txBody>
          <a:bodyPr anchorCtr="0" anchor="t" bIns="94625" lIns="94625" spcFirstLastPara="1" rIns="94625" wrap="square" tIns="94625">
            <a:norm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18" name="Google Shape;18;p4"/>
          <p:cNvSpPr txBox="1"/>
          <p:nvPr>
            <p:ph idx="1" type="body"/>
          </p:nvPr>
        </p:nvSpPr>
        <p:spPr>
          <a:xfrm>
            <a:off x="257705" y="2339232"/>
            <a:ext cx="7044600" cy="6934500"/>
          </a:xfrm>
          <a:prstGeom prst="rect">
            <a:avLst/>
          </a:prstGeom>
        </p:spPr>
        <p:txBody>
          <a:bodyPr anchorCtr="0" anchor="t" bIns="94625" lIns="94625" spcFirstLastPara="1" rIns="94625" wrap="square" tIns="94625">
            <a:normAutofit/>
          </a:bodyPr>
          <a:lstStyle>
            <a:lvl1pPr indent="-349250" lvl="0" marL="457200">
              <a:spcBef>
                <a:spcPts val="0"/>
              </a:spcBef>
              <a:spcAft>
                <a:spcPts val="0"/>
              </a:spcAft>
              <a:buSzPts val="19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7004788" y="9465147"/>
            <a:ext cx="453600" cy="798900"/>
          </a:xfrm>
          <a:prstGeom prst="rect">
            <a:avLst/>
          </a:prstGeom>
        </p:spPr>
        <p:txBody>
          <a:bodyPr anchorCtr="0" anchor="ctr" bIns="94625" lIns="94625" spcFirstLastPara="1" rIns="94625" wrap="square" tIns="946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257705" y="903288"/>
            <a:ext cx="7044600" cy="1162500"/>
          </a:xfrm>
          <a:prstGeom prst="rect">
            <a:avLst/>
          </a:prstGeom>
        </p:spPr>
        <p:txBody>
          <a:bodyPr anchorCtr="0" anchor="t" bIns="94625" lIns="94625" spcFirstLastPara="1" rIns="94625" wrap="square" tIns="94625">
            <a:norm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2" name="Google Shape;22;p5"/>
          <p:cNvSpPr txBox="1"/>
          <p:nvPr>
            <p:ph idx="1" type="body"/>
          </p:nvPr>
        </p:nvSpPr>
        <p:spPr>
          <a:xfrm>
            <a:off x="257705" y="2339232"/>
            <a:ext cx="3306900" cy="6934500"/>
          </a:xfrm>
          <a:prstGeom prst="rect">
            <a:avLst/>
          </a:prstGeom>
        </p:spPr>
        <p:txBody>
          <a:bodyPr anchorCtr="0" anchor="t" bIns="94625" lIns="94625" spcFirstLastPara="1" rIns="94625" wrap="square" tIns="946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3995291" y="2339232"/>
            <a:ext cx="3306900" cy="6934500"/>
          </a:xfrm>
          <a:prstGeom prst="rect">
            <a:avLst/>
          </a:prstGeom>
        </p:spPr>
        <p:txBody>
          <a:bodyPr anchorCtr="0" anchor="t" bIns="94625" lIns="94625" spcFirstLastPara="1" rIns="94625" wrap="square" tIns="946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7004788" y="9465147"/>
            <a:ext cx="453600" cy="798900"/>
          </a:xfrm>
          <a:prstGeom prst="rect">
            <a:avLst/>
          </a:prstGeom>
        </p:spPr>
        <p:txBody>
          <a:bodyPr anchorCtr="0" anchor="ctr" bIns="94625" lIns="94625" spcFirstLastPara="1" rIns="94625" wrap="square" tIns="946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257705" y="903288"/>
            <a:ext cx="7044600" cy="1162500"/>
          </a:xfrm>
          <a:prstGeom prst="rect">
            <a:avLst/>
          </a:prstGeom>
        </p:spPr>
        <p:txBody>
          <a:bodyPr anchorCtr="0" anchor="t" bIns="94625" lIns="94625" spcFirstLastPara="1" rIns="94625" wrap="square" tIns="94625">
            <a:norm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7" name="Google Shape;27;p6"/>
          <p:cNvSpPr txBox="1"/>
          <p:nvPr>
            <p:ph idx="12" type="sldNum"/>
          </p:nvPr>
        </p:nvSpPr>
        <p:spPr>
          <a:xfrm>
            <a:off x="7004788" y="9465147"/>
            <a:ext cx="453600" cy="798900"/>
          </a:xfrm>
          <a:prstGeom prst="rect">
            <a:avLst/>
          </a:prstGeom>
        </p:spPr>
        <p:txBody>
          <a:bodyPr anchorCtr="0" anchor="ctr" bIns="94625" lIns="94625" spcFirstLastPara="1" rIns="94625" wrap="square" tIns="946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257705" y="1127727"/>
            <a:ext cx="2321700" cy="1533900"/>
          </a:xfrm>
          <a:prstGeom prst="rect">
            <a:avLst/>
          </a:prstGeom>
        </p:spPr>
        <p:txBody>
          <a:bodyPr anchorCtr="0" anchor="b" bIns="94625" lIns="94625" spcFirstLastPara="1" rIns="94625" wrap="square" tIns="94625">
            <a:normAutofit/>
          </a:bodyPr>
          <a:lstStyle>
            <a:lvl1pPr lvl="0">
              <a:spcBef>
                <a:spcPts val="0"/>
              </a:spcBef>
              <a:spcAft>
                <a:spcPts val="0"/>
              </a:spcAft>
              <a:buSzPts val="2500"/>
              <a:buNone/>
              <a:defRPr sz="2500"/>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30" name="Google Shape;30;p7"/>
          <p:cNvSpPr txBox="1"/>
          <p:nvPr>
            <p:ph idx="1" type="body"/>
          </p:nvPr>
        </p:nvSpPr>
        <p:spPr>
          <a:xfrm>
            <a:off x="257705" y="2820535"/>
            <a:ext cx="2321700" cy="6453300"/>
          </a:xfrm>
          <a:prstGeom prst="rect">
            <a:avLst/>
          </a:prstGeom>
        </p:spPr>
        <p:txBody>
          <a:bodyPr anchorCtr="0" anchor="t" bIns="94625" lIns="94625" spcFirstLastPara="1" rIns="94625" wrap="square" tIns="946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7004788" y="9465147"/>
            <a:ext cx="453600" cy="798900"/>
          </a:xfrm>
          <a:prstGeom prst="rect">
            <a:avLst/>
          </a:prstGeom>
        </p:spPr>
        <p:txBody>
          <a:bodyPr anchorCtr="0" anchor="ctr" bIns="94625" lIns="94625" spcFirstLastPara="1" rIns="94625" wrap="square" tIns="946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05325" y="913690"/>
            <a:ext cx="5264700" cy="8303400"/>
          </a:xfrm>
          <a:prstGeom prst="rect">
            <a:avLst/>
          </a:prstGeom>
        </p:spPr>
        <p:txBody>
          <a:bodyPr anchorCtr="0" anchor="ctr" bIns="94625" lIns="94625" spcFirstLastPara="1" rIns="94625" wrap="square" tIns="94625">
            <a:norm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34" name="Google Shape;34;p8"/>
          <p:cNvSpPr txBox="1"/>
          <p:nvPr>
            <p:ph idx="12" type="sldNum"/>
          </p:nvPr>
        </p:nvSpPr>
        <p:spPr>
          <a:xfrm>
            <a:off x="7004788" y="9465147"/>
            <a:ext cx="453600" cy="798900"/>
          </a:xfrm>
          <a:prstGeom prst="rect">
            <a:avLst/>
          </a:prstGeom>
        </p:spPr>
        <p:txBody>
          <a:bodyPr anchorCtr="0" anchor="ctr" bIns="94625" lIns="94625" spcFirstLastPara="1" rIns="94625" wrap="square" tIns="946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3780000" y="-254"/>
            <a:ext cx="3780000" cy="10440000"/>
          </a:xfrm>
          <a:prstGeom prst="rect">
            <a:avLst/>
          </a:prstGeom>
          <a:solidFill>
            <a:schemeClr val="lt2"/>
          </a:solidFill>
          <a:ln>
            <a:noFill/>
          </a:ln>
        </p:spPr>
        <p:txBody>
          <a:bodyPr anchorCtr="0" anchor="ctr" bIns="94625" lIns="94625" spcFirstLastPara="1" rIns="94625" wrap="square" tIns="946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19508" y="2503032"/>
            <a:ext cx="3344400" cy="3008700"/>
          </a:xfrm>
          <a:prstGeom prst="rect">
            <a:avLst/>
          </a:prstGeom>
        </p:spPr>
        <p:txBody>
          <a:bodyPr anchorCtr="0" anchor="b" bIns="94625" lIns="94625" spcFirstLastPara="1" rIns="94625" wrap="square" tIns="94625">
            <a:normAutofit/>
          </a:bodyPr>
          <a:lstStyle>
            <a:lvl1pPr lvl="0" algn="ctr">
              <a:spcBef>
                <a:spcPts val="0"/>
              </a:spcBef>
              <a:spcAft>
                <a:spcPts val="0"/>
              </a:spcAft>
              <a:buSzPts val="4300"/>
              <a:buNone/>
              <a:defRPr sz="4300"/>
            </a:lvl1pPr>
            <a:lvl2pPr lvl="1" algn="ctr">
              <a:spcBef>
                <a:spcPts val="0"/>
              </a:spcBef>
              <a:spcAft>
                <a:spcPts val="0"/>
              </a:spcAft>
              <a:buSzPts val="4300"/>
              <a:buNone/>
              <a:defRPr sz="4300"/>
            </a:lvl2pPr>
            <a:lvl3pPr lvl="2" algn="ctr">
              <a:spcBef>
                <a:spcPts val="0"/>
              </a:spcBef>
              <a:spcAft>
                <a:spcPts val="0"/>
              </a:spcAft>
              <a:buSzPts val="4300"/>
              <a:buNone/>
              <a:defRPr sz="4300"/>
            </a:lvl3pPr>
            <a:lvl4pPr lvl="3" algn="ctr">
              <a:spcBef>
                <a:spcPts val="0"/>
              </a:spcBef>
              <a:spcAft>
                <a:spcPts val="0"/>
              </a:spcAft>
              <a:buSzPts val="4300"/>
              <a:buNone/>
              <a:defRPr sz="4300"/>
            </a:lvl4pPr>
            <a:lvl5pPr lvl="4" algn="ctr">
              <a:spcBef>
                <a:spcPts val="0"/>
              </a:spcBef>
              <a:spcAft>
                <a:spcPts val="0"/>
              </a:spcAft>
              <a:buSzPts val="4300"/>
              <a:buNone/>
              <a:defRPr sz="4300"/>
            </a:lvl5pPr>
            <a:lvl6pPr lvl="5" algn="ctr">
              <a:spcBef>
                <a:spcPts val="0"/>
              </a:spcBef>
              <a:spcAft>
                <a:spcPts val="0"/>
              </a:spcAft>
              <a:buSzPts val="4300"/>
              <a:buNone/>
              <a:defRPr sz="4300"/>
            </a:lvl6pPr>
            <a:lvl7pPr lvl="6" algn="ctr">
              <a:spcBef>
                <a:spcPts val="0"/>
              </a:spcBef>
              <a:spcAft>
                <a:spcPts val="0"/>
              </a:spcAft>
              <a:buSzPts val="4300"/>
              <a:buNone/>
              <a:defRPr sz="4300"/>
            </a:lvl7pPr>
            <a:lvl8pPr lvl="7" algn="ctr">
              <a:spcBef>
                <a:spcPts val="0"/>
              </a:spcBef>
              <a:spcAft>
                <a:spcPts val="0"/>
              </a:spcAft>
              <a:buSzPts val="4300"/>
              <a:buNone/>
              <a:defRPr sz="4300"/>
            </a:lvl8pPr>
            <a:lvl9pPr lvl="8" algn="ctr">
              <a:spcBef>
                <a:spcPts val="0"/>
              </a:spcBef>
              <a:spcAft>
                <a:spcPts val="0"/>
              </a:spcAft>
              <a:buSzPts val="4300"/>
              <a:buNone/>
              <a:defRPr sz="4300"/>
            </a:lvl9pPr>
          </a:lstStyle>
          <a:p/>
        </p:txBody>
      </p:sp>
      <p:sp>
        <p:nvSpPr>
          <p:cNvPr id="38" name="Google Shape;38;p9"/>
          <p:cNvSpPr txBox="1"/>
          <p:nvPr>
            <p:ph idx="1" type="subTitle"/>
          </p:nvPr>
        </p:nvSpPr>
        <p:spPr>
          <a:xfrm>
            <a:off x="219508" y="5689531"/>
            <a:ext cx="3344400" cy="2506800"/>
          </a:xfrm>
          <a:prstGeom prst="rect">
            <a:avLst/>
          </a:prstGeom>
        </p:spPr>
        <p:txBody>
          <a:bodyPr anchorCtr="0" anchor="t" bIns="94625" lIns="94625" spcFirstLastPara="1" rIns="94625" wrap="square" tIns="94625">
            <a:norm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39" name="Google Shape;39;p9"/>
          <p:cNvSpPr txBox="1"/>
          <p:nvPr>
            <p:ph idx="2" type="body"/>
          </p:nvPr>
        </p:nvSpPr>
        <p:spPr>
          <a:xfrm>
            <a:off x="4083839" y="1469689"/>
            <a:ext cx="3172200" cy="7500300"/>
          </a:xfrm>
          <a:prstGeom prst="rect">
            <a:avLst/>
          </a:prstGeom>
        </p:spPr>
        <p:txBody>
          <a:bodyPr anchorCtr="0" anchor="ctr" bIns="94625" lIns="94625" spcFirstLastPara="1" rIns="94625" wrap="square" tIns="94625">
            <a:normAutofit/>
          </a:bodyPr>
          <a:lstStyle>
            <a:lvl1pPr indent="-349250" lvl="0" marL="457200">
              <a:spcBef>
                <a:spcPts val="0"/>
              </a:spcBef>
              <a:spcAft>
                <a:spcPts val="0"/>
              </a:spcAft>
              <a:buSzPts val="19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7004788" y="9465147"/>
            <a:ext cx="453600" cy="798900"/>
          </a:xfrm>
          <a:prstGeom prst="rect">
            <a:avLst/>
          </a:prstGeom>
        </p:spPr>
        <p:txBody>
          <a:bodyPr anchorCtr="0" anchor="ctr" bIns="94625" lIns="94625" spcFirstLastPara="1" rIns="94625" wrap="square" tIns="946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257705" y="8586994"/>
            <a:ext cx="4959600" cy="1228200"/>
          </a:xfrm>
          <a:prstGeom prst="rect">
            <a:avLst/>
          </a:prstGeom>
        </p:spPr>
        <p:txBody>
          <a:bodyPr anchorCtr="0" anchor="ctr" bIns="94625" lIns="94625" spcFirstLastPara="1" rIns="94625" wrap="square" tIns="94625">
            <a:normAutofit/>
          </a:bodyPr>
          <a:lstStyle>
            <a:lvl1pPr indent="-228600" lvl="0" marL="457200">
              <a:lnSpc>
                <a:spcPct val="100000"/>
              </a:lnSpc>
              <a:spcBef>
                <a:spcPts val="0"/>
              </a:spcBef>
              <a:spcAft>
                <a:spcPts val="0"/>
              </a:spcAft>
              <a:buSzPts val="1900"/>
              <a:buNone/>
              <a:defRPr/>
            </a:lvl1pPr>
          </a:lstStyle>
          <a:p/>
        </p:txBody>
      </p:sp>
      <p:sp>
        <p:nvSpPr>
          <p:cNvPr id="43" name="Google Shape;43;p10"/>
          <p:cNvSpPr txBox="1"/>
          <p:nvPr>
            <p:ph idx="12" type="sldNum"/>
          </p:nvPr>
        </p:nvSpPr>
        <p:spPr>
          <a:xfrm>
            <a:off x="7004788" y="9465147"/>
            <a:ext cx="453600" cy="798900"/>
          </a:xfrm>
          <a:prstGeom prst="rect">
            <a:avLst/>
          </a:prstGeom>
        </p:spPr>
        <p:txBody>
          <a:bodyPr anchorCtr="0" anchor="ctr" bIns="94625" lIns="94625" spcFirstLastPara="1" rIns="94625" wrap="square" tIns="946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57705" y="903288"/>
            <a:ext cx="7044600" cy="1162500"/>
          </a:xfrm>
          <a:prstGeom prst="rect">
            <a:avLst/>
          </a:prstGeom>
          <a:noFill/>
          <a:ln>
            <a:noFill/>
          </a:ln>
        </p:spPr>
        <p:txBody>
          <a:bodyPr anchorCtr="0" anchor="t" bIns="94625" lIns="94625" spcFirstLastPara="1" rIns="94625" wrap="square" tIns="94625">
            <a:normAutofit/>
          </a:bodyPr>
          <a:lstStyle>
            <a:lvl1pPr lvl="0">
              <a:spcBef>
                <a:spcPts val="0"/>
              </a:spcBef>
              <a:spcAft>
                <a:spcPts val="0"/>
              </a:spcAft>
              <a:buClr>
                <a:schemeClr val="dk1"/>
              </a:buClr>
              <a:buSzPts val="2900"/>
              <a:buNone/>
              <a:defRPr sz="2900">
                <a:solidFill>
                  <a:schemeClr val="dk1"/>
                </a:solidFill>
              </a:defRPr>
            </a:lvl1pPr>
            <a:lvl2pPr lvl="1">
              <a:spcBef>
                <a:spcPts val="0"/>
              </a:spcBef>
              <a:spcAft>
                <a:spcPts val="0"/>
              </a:spcAft>
              <a:buClr>
                <a:schemeClr val="dk1"/>
              </a:buClr>
              <a:buSzPts val="2900"/>
              <a:buNone/>
              <a:defRPr sz="2900">
                <a:solidFill>
                  <a:schemeClr val="dk1"/>
                </a:solidFill>
              </a:defRPr>
            </a:lvl2pPr>
            <a:lvl3pPr lvl="2">
              <a:spcBef>
                <a:spcPts val="0"/>
              </a:spcBef>
              <a:spcAft>
                <a:spcPts val="0"/>
              </a:spcAft>
              <a:buClr>
                <a:schemeClr val="dk1"/>
              </a:buClr>
              <a:buSzPts val="2900"/>
              <a:buNone/>
              <a:defRPr sz="2900">
                <a:solidFill>
                  <a:schemeClr val="dk1"/>
                </a:solidFill>
              </a:defRPr>
            </a:lvl3pPr>
            <a:lvl4pPr lvl="3">
              <a:spcBef>
                <a:spcPts val="0"/>
              </a:spcBef>
              <a:spcAft>
                <a:spcPts val="0"/>
              </a:spcAft>
              <a:buClr>
                <a:schemeClr val="dk1"/>
              </a:buClr>
              <a:buSzPts val="2900"/>
              <a:buNone/>
              <a:defRPr sz="2900">
                <a:solidFill>
                  <a:schemeClr val="dk1"/>
                </a:solidFill>
              </a:defRPr>
            </a:lvl4pPr>
            <a:lvl5pPr lvl="4">
              <a:spcBef>
                <a:spcPts val="0"/>
              </a:spcBef>
              <a:spcAft>
                <a:spcPts val="0"/>
              </a:spcAft>
              <a:buClr>
                <a:schemeClr val="dk1"/>
              </a:buClr>
              <a:buSzPts val="2900"/>
              <a:buNone/>
              <a:defRPr sz="2900">
                <a:solidFill>
                  <a:schemeClr val="dk1"/>
                </a:solidFill>
              </a:defRPr>
            </a:lvl5pPr>
            <a:lvl6pPr lvl="5">
              <a:spcBef>
                <a:spcPts val="0"/>
              </a:spcBef>
              <a:spcAft>
                <a:spcPts val="0"/>
              </a:spcAft>
              <a:buClr>
                <a:schemeClr val="dk1"/>
              </a:buClr>
              <a:buSzPts val="2900"/>
              <a:buNone/>
              <a:defRPr sz="2900">
                <a:solidFill>
                  <a:schemeClr val="dk1"/>
                </a:solidFill>
              </a:defRPr>
            </a:lvl6pPr>
            <a:lvl7pPr lvl="6">
              <a:spcBef>
                <a:spcPts val="0"/>
              </a:spcBef>
              <a:spcAft>
                <a:spcPts val="0"/>
              </a:spcAft>
              <a:buClr>
                <a:schemeClr val="dk1"/>
              </a:buClr>
              <a:buSzPts val="2900"/>
              <a:buNone/>
              <a:defRPr sz="2900">
                <a:solidFill>
                  <a:schemeClr val="dk1"/>
                </a:solidFill>
              </a:defRPr>
            </a:lvl7pPr>
            <a:lvl8pPr lvl="7">
              <a:spcBef>
                <a:spcPts val="0"/>
              </a:spcBef>
              <a:spcAft>
                <a:spcPts val="0"/>
              </a:spcAft>
              <a:buClr>
                <a:schemeClr val="dk1"/>
              </a:buClr>
              <a:buSzPts val="2900"/>
              <a:buNone/>
              <a:defRPr sz="2900">
                <a:solidFill>
                  <a:schemeClr val="dk1"/>
                </a:solidFill>
              </a:defRPr>
            </a:lvl8pPr>
            <a:lvl9pPr lvl="8">
              <a:spcBef>
                <a:spcPts val="0"/>
              </a:spcBef>
              <a:spcAft>
                <a:spcPts val="0"/>
              </a:spcAft>
              <a:buClr>
                <a:schemeClr val="dk1"/>
              </a:buClr>
              <a:buSzPts val="2900"/>
              <a:buNone/>
              <a:defRPr sz="2900">
                <a:solidFill>
                  <a:schemeClr val="dk1"/>
                </a:solidFill>
              </a:defRPr>
            </a:lvl9pPr>
          </a:lstStyle>
          <a:p/>
        </p:txBody>
      </p:sp>
      <p:sp>
        <p:nvSpPr>
          <p:cNvPr id="7" name="Google Shape;7;p1"/>
          <p:cNvSpPr txBox="1"/>
          <p:nvPr>
            <p:ph idx="1" type="body"/>
          </p:nvPr>
        </p:nvSpPr>
        <p:spPr>
          <a:xfrm>
            <a:off x="257705" y="2339232"/>
            <a:ext cx="7044600" cy="6934500"/>
          </a:xfrm>
          <a:prstGeom prst="rect">
            <a:avLst/>
          </a:prstGeom>
          <a:noFill/>
          <a:ln>
            <a:noFill/>
          </a:ln>
        </p:spPr>
        <p:txBody>
          <a:bodyPr anchorCtr="0" anchor="t" bIns="94625" lIns="94625" spcFirstLastPara="1" rIns="94625" wrap="square" tIns="94625">
            <a:normAutofit/>
          </a:bodyPr>
          <a:lstStyle>
            <a:lvl1pPr indent="-349250" lvl="0" marL="457200">
              <a:lnSpc>
                <a:spcPct val="115000"/>
              </a:lnSpc>
              <a:spcBef>
                <a:spcPts val="0"/>
              </a:spcBef>
              <a:spcAft>
                <a:spcPts val="0"/>
              </a:spcAft>
              <a:buClr>
                <a:schemeClr val="dk2"/>
              </a:buClr>
              <a:buSzPts val="1900"/>
              <a:buChar char="●"/>
              <a:defRPr sz="1900">
                <a:solidFill>
                  <a:schemeClr val="dk2"/>
                </a:solidFill>
              </a:defRPr>
            </a:lvl1pPr>
            <a:lvl2pPr indent="-317500" lvl="1" marL="914400">
              <a:lnSpc>
                <a:spcPct val="115000"/>
              </a:lnSpc>
              <a:spcBef>
                <a:spcPts val="0"/>
              </a:spcBef>
              <a:spcAft>
                <a:spcPts val="0"/>
              </a:spcAft>
              <a:buClr>
                <a:schemeClr val="dk2"/>
              </a:buClr>
              <a:buSzPts val="1400"/>
              <a:buChar char="○"/>
              <a:defRPr sz="1400">
                <a:solidFill>
                  <a:schemeClr val="dk2"/>
                </a:solidFill>
              </a:defRPr>
            </a:lvl2pPr>
            <a:lvl3pPr indent="-317500" lvl="2" marL="1371600">
              <a:lnSpc>
                <a:spcPct val="115000"/>
              </a:lnSpc>
              <a:spcBef>
                <a:spcPts val="0"/>
              </a:spcBef>
              <a:spcAft>
                <a:spcPts val="0"/>
              </a:spcAft>
              <a:buClr>
                <a:schemeClr val="dk2"/>
              </a:buClr>
              <a:buSzPts val="1400"/>
              <a:buChar char="■"/>
              <a:defRPr sz="1400">
                <a:solidFill>
                  <a:schemeClr val="dk2"/>
                </a:solidFill>
              </a:defRPr>
            </a:lvl3pPr>
            <a:lvl4pPr indent="-317500" lvl="3" marL="1828800">
              <a:lnSpc>
                <a:spcPct val="115000"/>
              </a:lnSpc>
              <a:spcBef>
                <a:spcPts val="0"/>
              </a:spcBef>
              <a:spcAft>
                <a:spcPts val="0"/>
              </a:spcAft>
              <a:buClr>
                <a:schemeClr val="dk2"/>
              </a:buClr>
              <a:buSzPts val="1400"/>
              <a:buChar char="●"/>
              <a:defRPr sz="1400">
                <a:solidFill>
                  <a:schemeClr val="dk2"/>
                </a:solidFill>
              </a:defRPr>
            </a:lvl4pPr>
            <a:lvl5pPr indent="-317500" lvl="4" marL="2286000">
              <a:lnSpc>
                <a:spcPct val="115000"/>
              </a:lnSpc>
              <a:spcBef>
                <a:spcPts val="0"/>
              </a:spcBef>
              <a:spcAft>
                <a:spcPts val="0"/>
              </a:spcAft>
              <a:buClr>
                <a:schemeClr val="dk2"/>
              </a:buClr>
              <a:buSzPts val="1400"/>
              <a:buChar char="○"/>
              <a:defRPr sz="1400">
                <a:solidFill>
                  <a:schemeClr val="dk2"/>
                </a:solidFill>
              </a:defRPr>
            </a:lvl5pPr>
            <a:lvl6pPr indent="-317500" lvl="5" marL="2743200">
              <a:lnSpc>
                <a:spcPct val="115000"/>
              </a:lnSpc>
              <a:spcBef>
                <a:spcPts val="0"/>
              </a:spcBef>
              <a:spcAft>
                <a:spcPts val="0"/>
              </a:spcAft>
              <a:buClr>
                <a:schemeClr val="dk2"/>
              </a:buClr>
              <a:buSzPts val="1400"/>
              <a:buChar char="■"/>
              <a:defRPr sz="1400">
                <a:solidFill>
                  <a:schemeClr val="dk2"/>
                </a:solidFill>
              </a:defRPr>
            </a:lvl6pPr>
            <a:lvl7pPr indent="-317500" lvl="6" marL="3200400">
              <a:lnSpc>
                <a:spcPct val="115000"/>
              </a:lnSpc>
              <a:spcBef>
                <a:spcPts val="0"/>
              </a:spcBef>
              <a:spcAft>
                <a:spcPts val="0"/>
              </a:spcAft>
              <a:buClr>
                <a:schemeClr val="dk2"/>
              </a:buClr>
              <a:buSzPts val="1400"/>
              <a:buChar char="●"/>
              <a:defRPr sz="1400">
                <a:solidFill>
                  <a:schemeClr val="dk2"/>
                </a:solidFill>
              </a:defRPr>
            </a:lvl7pPr>
            <a:lvl8pPr indent="-317500" lvl="7" marL="3657600">
              <a:lnSpc>
                <a:spcPct val="115000"/>
              </a:lnSpc>
              <a:spcBef>
                <a:spcPts val="0"/>
              </a:spcBef>
              <a:spcAft>
                <a:spcPts val="0"/>
              </a:spcAft>
              <a:buClr>
                <a:schemeClr val="dk2"/>
              </a:buClr>
              <a:buSzPts val="1400"/>
              <a:buChar char="○"/>
              <a:defRPr sz="1400">
                <a:solidFill>
                  <a:schemeClr val="dk2"/>
                </a:solidFill>
              </a:defRPr>
            </a:lvl8pPr>
            <a:lvl9pPr indent="-317500" lvl="8" marL="4114800">
              <a:lnSpc>
                <a:spcPct val="115000"/>
              </a:lnSpc>
              <a:spcBef>
                <a:spcPts val="0"/>
              </a:spcBef>
              <a:spcAft>
                <a:spcPts val="0"/>
              </a:spcAft>
              <a:buClr>
                <a:schemeClr val="dk2"/>
              </a:buClr>
              <a:buSzPts val="1400"/>
              <a:buChar char="■"/>
              <a:defRPr sz="1400">
                <a:solidFill>
                  <a:schemeClr val="dk2"/>
                </a:solidFill>
              </a:defRPr>
            </a:lvl9pPr>
          </a:lstStyle>
          <a:p/>
        </p:txBody>
      </p:sp>
      <p:sp>
        <p:nvSpPr>
          <p:cNvPr id="8" name="Google Shape;8;p1"/>
          <p:cNvSpPr txBox="1"/>
          <p:nvPr>
            <p:ph idx="12" type="sldNum"/>
          </p:nvPr>
        </p:nvSpPr>
        <p:spPr>
          <a:xfrm>
            <a:off x="7004788" y="9465147"/>
            <a:ext cx="453600" cy="798900"/>
          </a:xfrm>
          <a:prstGeom prst="rect">
            <a:avLst/>
          </a:prstGeom>
          <a:noFill/>
          <a:ln>
            <a:noFill/>
          </a:ln>
        </p:spPr>
        <p:txBody>
          <a:bodyPr anchorCtr="0" anchor="ctr" bIns="94625" lIns="94625" spcFirstLastPara="1" rIns="94625" wrap="square" tIns="946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12.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4.jpg"/><Relationship Id="rId4" Type="http://schemas.openxmlformats.org/officeDocument/2006/relationships/image" Target="../media/image12.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image" Target="../media/image12.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4.jpg"/><Relationship Id="rId4" Type="http://schemas.openxmlformats.org/officeDocument/2006/relationships/image" Target="../media/image12.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4.jpg"/><Relationship Id="rId4" Type="http://schemas.openxmlformats.org/officeDocument/2006/relationships/image" Target="../media/image12.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4.jpg"/><Relationship Id="rId4" Type="http://schemas.openxmlformats.org/officeDocument/2006/relationships/image" Target="../media/image12.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4.jpg"/><Relationship Id="rId4" Type="http://schemas.openxmlformats.org/officeDocument/2006/relationships/image" Target="../media/image12.pn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4.jpg"/><Relationship Id="rId4" Type="http://schemas.openxmlformats.org/officeDocument/2006/relationships/image" Target="../media/image12.png"/><Relationship Id="rId5"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4.jpg"/><Relationship Id="rId4" Type="http://schemas.openxmlformats.org/officeDocument/2006/relationships/image" Target="../media/image12.png"/><Relationship Id="rId5"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4.jpg"/><Relationship Id="rId4" Type="http://schemas.openxmlformats.org/officeDocument/2006/relationships/image" Target="../media/image12.png"/><Relationship Id="rId5"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4.jpg"/><Relationship Id="rId4" Type="http://schemas.openxmlformats.org/officeDocument/2006/relationships/image" Target="../media/image12.png"/><Relationship Id="rId5"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4.jpg"/><Relationship Id="rId4" Type="http://schemas.openxmlformats.org/officeDocument/2006/relationships/image" Target="../media/image12.png"/><Relationship Id="rId5" Type="http://schemas.openxmlformats.org/officeDocument/2006/relationships/hyperlink" Target="https://github.com/efms25" TargetMode="External"/><Relationship Id="rId6" Type="http://schemas.openxmlformats.org/officeDocument/2006/relationships/image" Target="../media/image16.png"/><Relationship Id="rId7" Type="http://schemas.openxmlformats.org/officeDocument/2006/relationships/image" Target="../media/image20.png"/><Relationship Id="rId8" Type="http://schemas.openxmlformats.org/officeDocument/2006/relationships/hyperlink" Target="https://www.linkedin.com/in/eric-santana-95581215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12.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12.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image" Target="../media/image12.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12.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55" name="Shape 55"/>
        <p:cNvGrpSpPr/>
        <p:nvPr/>
      </p:nvGrpSpPr>
      <p:grpSpPr>
        <a:xfrm>
          <a:off x="0" y="0"/>
          <a:ext cx="0" cy="0"/>
          <a:chOff x="0" y="0"/>
          <a:chExt cx="0" cy="0"/>
        </a:xfrm>
      </p:grpSpPr>
      <p:pic>
        <p:nvPicPr>
          <p:cNvPr id="56" name="Google Shape;56;p14"/>
          <p:cNvPicPr preferRelativeResize="0"/>
          <p:nvPr/>
        </p:nvPicPr>
        <p:blipFill>
          <a:blip r:embed="rId3">
            <a:alphaModFix/>
          </a:blip>
          <a:stretch>
            <a:fillRect/>
          </a:stretch>
        </p:blipFill>
        <p:spPr>
          <a:xfrm>
            <a:off x="1558465" y="3752199"/>
            <a:ext cx="5945649" cy="5945649"/>
          </a:xfrm>
          <a:prstGeom prst="rect">
            <a:avLst/>
          </a:prstGeom>
          <a:noFill/>
          <a:ln>
            <a:noFill/>
          </a:ln>
        </p:spPr>
      </p:pic>
      <p:sp>
        <p:nvSpPr>
          <p:cNvPr id="57" name="Google Shape;57;p14"/>
          <p:cNvSpPr txBox="1"/>
          <p:nvPr/>
        </p:nvSpPr>
        <p:spPr>
          <a:xfrm>
            <a:off x="465059" y="500131"/>
            <a:ext cx="6696900" cy="2344500"/>
          </a:xfrm>
          <a:prstGeom prst="rect">
            <a:avLst/>
          </a:prstGeom>
          <a:noFill/>
          <a:ln>
            <a:noFill/>
          </a:ln>
          <a:effectLst>
            <a:outerShdw blurRad="71438" rotWithShape="0" algn="bl" dir="2940000" dist="66675">
              <a:srgbClr val="1C444E">
                <a:alpha val="15000"/>
              </a:srgbClr>
            </a:outerShdw>
          </a:effectLst>
        </p:spPr>
        <p:txBody>
          <a:bodyPr anchorCtr="0" anchor="t" bIns="94625" lIns="94625" spcFirstLastPara="1" rIns="94625" wrap="square" tIns="94625">
            <a:noAutofit/>
          </a:bodyPr>
          <a:lstStyle/>
          <a:p>
            <a:pPr indent="0" lvl="0" marL="0" rtl="0" algn="l">
              <a:spcBef>
                <a:spcPts val="0"/>
              </a:spcBef>
              <a:spcAft>
                <a:spcPts val="0"/>
              </a:spcAft>
              <a:buNone/>
            </a:pPr>
            <a:r>
              <a:rPr b="1" lang="pt-BR" sz="7000">
                <a:solidFill>
                  <a:srgbClr val="4FB5CF"/>
                </a:solidFill>
                <a:latin typeface="Josefin Sans"/>
                <a:ea typeface="Josefin Sans"/>
                <a:cs typeface="Josefin Sans"/>
                <a:sym typeface="Josefin Sans"/>
              </a:rPr>
              <a:t>Skyforge Coding</a:t>
            </a:r>
            <a:endParaRPr b="1" sz="7000">
              <a:solidFill>
                <a:srgbClr val="4FB5CF"/>
              </a:solidFill>
              <a:latin typeface="Josefin Sans"/>
              <a:ea typeface="Josefin Sans"/>
              <a:cs typeface="Josefin Sans"/>
              <a:sym typeface="Josefin Sans"/>
            </a:endParaRPr>
          </a:p>
        </p:txBody>
      </p:sp>
      <p:sp>
        <p:nvSpPr>
          <p:cNvPr id="58" name="Google Shape;58;p14"/>
          <p:cNvSpPr txBox="1"/>
          <p:nvPr/>
        </p:nvSpPr>
        <p:spPr>
          <a:xfrm>
            <a:off x="431575" y="9252054"/>
            <a:ext cx="6696900" cy="640500"/>
          </a:xfrm>
          <a:prstGeom prst="rect">
            <a:avLst/>
          </a:prstGeom>
          <a:noFill/>
          <a:ln>
            <a:noFill/>
          </a:ln>
        </p:spPr>
        <p:txBody>
          <a:bodyPr anchorCtr="0" anchor="t" bIns="94625" lIns="94625" spcFirstLastPara="1" rIns="94625" wrap="square" tIns="94625">
            <a:noAutofit/>
          </a:bodyPr>
          <a:lstStyle/>
          <a:p>
            <a:pPr indent="0" lvl="0" marL="0" rtl="0" algn="ctr">
              <a:spcBef>
                <a:spcPts val="0"/>
              </a:spcBef>
              <a:spcAft>
                <a:spcPts val="0"/>
              </a:spcAft>
              <a:buNone/>
            </a:pPr>
            <a:r>
              <a:rPr b="1" lang="pt-BR" sz="3300">
                <a:solidFill>
                  <a:srgbClr val="4FB5CF"/>
                </a:solidFill>
                <a:latin typeface="Josefin Sans"/>
                <a:ea typeface="Josefin Sans"/>
                <a:cs typeface="Josefin Sans"/>
                <a:sym typeface="Josefin Sans"/>
              </a:rPr>
              <a:t>Eric Santana</a:t>
            </a:r>
            <a:endParaRPr b="1" sz="3300">
              <a:solidFill>
                <a:srgbClr val="4FB5CF"/>
              </a:solidFill>
              <a:latin typeface="Josefin Sans"/>
              <a:ea typeface="Josefin Sans"/>
              <a:cs typeface="Josefin Sans"/>
              <a:sym typeface="Josefin Sans"/>
            </a:endParaRPr>
          </a:p>
        </p:txBody>
      </p:sp>
      <p:sp>
        <p:nvSpPr>
          <p:cNvPr id="59" name="Google Shape;59;p14"/>
          <p:cNvSpPr txBox="1"/>
          <p:nvPr/>
        </p:nvSpPr>
        <p:spPr>
          <a:xfrm>
            <a:off x="465059" y="2844522"/>
            <a:ext cx="3731700" cy="1053000"/>
          </a:xfrm>
          <a:prstGeom prst="rect">
            <a:avLst/>
          </a:prstGeom>
          <a:noFill/>
          <a:ln>
            <a:noFill/>
          </a:ln>
        </p:spPr>
        <p:txBody>
          <a:bodyPr anchorCtr="0" anchor="t" bIns="94625" lIns="94625" spcFirstLastPara="1" rIns="94625" wrap="square" tIns="94625">
            <a:spAutoFit/>
          </a:bodyPr>
          <a:lstStyle/>
          <a:p>
            <a:pPr indent="0" lvl="0" marL="0" rtl="0" algn="l">
              <a:spcBef>
                <a:spcPts val="0"/>
              </a:spcBef>
              <a:spcAft>
                <a:spcPts val="0"/>
              </a:spcAft>
              <a:buNone/>
            </a:pPr>
            <a:r>
              <a:rPr lang="pt-BR" sz="2800">
                <a:solidFill>
                  <a:schemeClr val="dk2"/>
                </a:solidFill>
                <a:latin typeface="Comfortaa"/>
                <a:ea typeface="Comfortaa"/>
                <a:cs typeface="Comfortaa"/>
                <a:sym typeface="Comfortaa"/>
              </a:rPr>
              <a:t>Conquer libraries in React.js projects</a:t>
            </a:r>
            <a:endParaRPr sz="2800">
              <a:solidFill>
                <a:schemeClr val="dk2"/>
              </a:solidFill>
              <a:latin typeface="Comfortaa"/>
              <a:ea typeface="Comfortaa"/>
              <a:cs typeface="Comfortaa"/>
              <a:sym typeface="Comfortaa"/>
            </a:endParaRPr>
          </a:p>
        </p:txBody>
      </p:sp>
      <p:pic>
        <p:nvPicPr>
          <p:cNvPr id="60" name="Google Shape;60;p14"/>
          <p:cNvPicPr preferRelativeResize="0"/>
          <p:nvPr/>
        </p:nvPicPr>
        <p:blipFill>
          <a:blip r:embed="rId4">
            <a:alphaModFix amt="19000"/>
          </a:blip>
          <a:stretch>
            <a:fillRect/>
          </a:stretch>
        </p:blipFill>
        <p:spPr>
          <a:xfrm>
            <a:off x="4418991" y="-863357"/>
            <a:ext cx="4344401" cy="4344401"/>
          </a:xfrm>
          <a:prstGeom prst="rect">
            <a:avLst/>
          </a:prstGeom>
          <a:noFill/>
          <a:ln>
            <a:noFill/>
          </a:ln>
        </p:spPr>
      </p:pic>
      <p:pic>
        <p:nvPicPr>
          <p:cNvPr id="61" name="Google Shape;61;p14"/>
          <p:cNvPicPr preferRelativeResize="0"/>
          <p:nvPr/>
        </p:nvPicPr>
        <p:blipFill>
          <a:blip r:embed="rId5">
            <a:alphaModFix/>
          </a:blip>
          <a:stretch>
            <a:fillRect/>
          </a:stretch>
        </p:blipFill>
        <p:spPr>
          <a:xfrm>
            <a:off x="3310240" y="4063034"/>
            <a:ext cx="469757" cy="372047"/>
          </a:xfrm>
          <a:prstGeom prst="rect">
            <a:avLst/>
          </a:prstGeom>
          <a:noFill/>
          <a:ln>
            <a:noFill/>
          </a:ln>
        </p:spPr>
      </p:pic>
      <p:pic>
        <p:nvPicPr>
          <p:cNvPr id="62" name="Google Shape;62;p14"/>
          <p:cNvPicPr preferRelativeResize="0"/>
          <p:nvPr/>
        </p:nvPicPr>
        <p:blipFill>
          <a:blip r:embed="rId6">
            <a:alphaModFix/>
          </a:blip>
          <a:stretch>
            <a:fillRect/>
          </a:stretch>
        </p:blipFill>
        <p:spPr>
          <a:xfrm>
            <a:off x="2706150" y="4063030"/>
            <a:ext cx="372047" cy="372048"/>
          </a:xfrm>
          <a:prstGeom prst="rect">
            <a:avLst/>
          </a:prstGeom>
          <a:noFill/>
          <a:ln>
            <a:noFill/>
          </a:ln>
        </p:spPr>
      </p:pic>
      <p:pic>
        <p:nvPicPr>
          <p:cNvPr id="63" name="Google Shape;63;p14"/>
          <p:cNvPicPr preferRelativeResize="0"/>
          <p:nvPr/>
        </p:nvPicPr>
        <p:blipFill>
          <a:blip r:embed="rId7">
            <a:alphaModFix/>
          </a:blip>
          <a:stretch>
            <a:fillRect/>
          </a:stretch>
        </p:blipFill>
        <p:spPr>
          <a:xfrm>
            <a:off x="1048500" y="4063036"/>
            <a:ext cx="611584" cy="372047"/>
          </a:xfrm>
          <a:prstGeom prst="rect">
            <a:avLst/>
          </a:prstGeom>
          <a:noFill/>
          <a:ln>
            <a:noFill/>
          </a:ln>
        </p:spPr>
      </p:pic>
      <p:pic>
        <p:nvPicPr>
          <p:cNvPr id="64" name="Google Shape;64;p14"/>
          <p:cNvPicPr preferRelativeResize="0"/>
          <p:nvPr/>
        </p:nvPicPr>
        <p:blipFill>
          <a:blip r:embed="rId8">
            <a:alphaModFix/>
          </a:blip>
          <a:stretch>
            <a:fillRect/>
          </a:stretch>
        </p:blipFill>
        <p:spPr>
          <a:xfrm>
            <a:off x="521295" y="4063036"/>
            <a:ext cx="372047" cy="372047"/>
          </a:xfrm>
          <a:prstGeom prst="rect">
            <a:avLst/>
          </a:prstGeom>
          <a:noFill/>
          <a:ln>
            <a:noFill/>
          </a:ln>
        </p:spPr>
      </p:pic>
      <p:pic>
        <p:nvPicPr>
          <p:cNvPr id="65" name="Google Shape;65;p14"/>
          <p:cNvPicPr preferRelativeResize="0"/>
          <p:nvPr/>
        </p:nvPicPr>
        <p:blipFill>
          <a:blip r:embed="rId9">
            <a:alphaModFix/>
          </a:blip>
          <a:stretch>
            <a:fillRect/>
          </a:stretch>
        </p:blipFill>
        <p:spPr>
          <a:xfrm>
            <a:off x="1815228" y="4063036"/>
            <a:ext cx="683095" cy="3720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p:nvPr/>
        </p:nvSpPr>
        <p:spPr>
          <a:xfrm>
            <a:off x="0" y="0"/>
            <a:ext cx="7560000" cy="10440000"/>
          </a:xfrm>
          <a:prstGeom prst="rect">
            <a:avLst/>
          </a:prstGeom>
          <a:solidFill>
            <a:srgbClr val="EBEB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9" name="Google Shape;149;p23"/>
          <p:cNvPicPr preferRelativeResize="0"/>
          <p:nvPr/>
        </p:nvPicPr>
        <p:blipFill>
          <a:blip r:embed="rId3">
            <a:alphaModFix/>
          </a:blip>
          <a:stretch>
            <a:fillRect/>
          </a:stretch>
        </p:blipFill>
        <p:spPr>
          <a:xfrm>
            <a:off x="558075" y="629375"/>
            <a:ext cx="3957951" cy="3894999"/>
          </a:xfrm>
          <a:prstGeom prst="rect">
            <a:avLst/>
          </a:prstGeom>
          <a:noFill/>
          <a:ln>
            <a:noFill/>
          </a:ln>
        </p:spPr>
      </p:pic>
      <p:sp>
        <p:nvSpPr>
          <p:cNvPr id="150" name="Google Shape;150;p23"/>
          <p:cNvSpPr txBox="1"/>
          <p:nvPr/>
        </p:nvSpPr>
        <p:spPr>
          <a:xfrm>
            <a:off x="714375" y="5719089"/>
            <a:ext cx="4320300" cy="2551200"/>
          </a:xfrm>
          <a:prstGeom prst="rect">
            <a:avLst/>
          </a:prstGeom>
          <a:noFill/>
          <a:ln>
            <a:noFill/>
          </a:ln>
          <a:effectLst>
            <a:outerShdw blurRad="71438" rotWithShape="0" algn="bl" dir="2940000" dist="66675">
              <a:srgbClr val="1C444E">
                <a:alpha val="15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4FB5CF"/>
                </a:solidFill>
                <a:latin typeface="Raleway"/>
                <a:ea typeface="Raleway"/>
                <a:cs typeface="Raleway"/>
                <a:sym typeface="Raleway"/>
              </a:rPr>
              <a:t>Unlock the Pathways with React Router</a:t>
            </a:r>
            <a:endParaRPr b="1" sz="4800">
              <a:solidFill>
                <a:srgbClr val="4FB5CF"/>
              </a:solidFill>
              <a:latin typeface="Raleway"/>
              <a:ea typeface="Raleway"/>
              <a:cs typeface="Raleway"/>
              <a:sym typeface="Raleway"/>
            </a:endParaRPr>
          </a:p>
        </p:txBody>
      </p:sp>
      <p:sp>
        <p:nvSpPr>
          <p:cNvPr id="151" name="Google Shape;151;p23"/>
          <p:cNvSpPr txBox="1"/>
          <p:nvPr/>
        </p:nvSpPr>
        <p:spPr>
          <a:xfrm>
            <a:off x="760608" y="5133814"/>
            <a:ext cx="39579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400">
                <a:solidFill>
                  <a:schemeClr val="dk2"/>
                </a:solidFill>
                <a:latin typeface="Raleway"/>
                <a:ea typeface="Raleway"/>
                <a:cs typeface="Raleway"/>
                <a:sym typeface="Raleway"/>
              </a:rPr>
              <a:t>Capítulo 3</a:t>
            </a:r>
            <a:endParaRPr sz="3400">
              <a:solidFill>
                <a:schemeClr val="dk2"/>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4"/>
          <p:cNvPicPr preferRelativeResize="0"/>
          <p:nvPr/>
        </p:nvPicPr>
        <p:blipFill>
          <a:blip r:embed="rId3">
            <a:alphaModFix/>
          </a:blip>
          <a:stretch>
            <a:fillRect/>
          </a:stretch>
        </p:blipFill>
        <p:spPr>
          <a:xfrm rot="906117">
            <a:off x="304184" y="370708"/>
            <a:ext cx="776182" cy="776182"/>
          </a:xfrm>
          <a:prstGeom prst="rect">
            <a:avLst/>
          </a:prstGeom>
          <a:noFill/>
          <a:ln>
            <a:noFill/>
          </a:ln>
        </p:spPr>
      </p:pic>
      <p:sp>
        <p:nvSpPr>
          <p:cNvPr id="157" name="Google Shape;157;p24"/>
          <p:cNvSpPr txBox="1"/>
          <p:nvPr/>
        </p:nvSpPr>
        <p:spPr>
          <a:xfrm>
            <a:off x="961350" y="2538850"/>
            <a:ext cx="5637300" cy="31089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None/>
            </a:pPr>
            <a:r>
              <a:rPr lang="pt-BR" sz="2400">
                <a:solidFill>
                  <a:schemeClr val="dk1"/>
                </a:solidFill>
                <a:highlight>
                  <a:schemeClr val="lt1"/>
                </a:highlight>
                <a:latin typeface="Lato"/>
                <a:ea typeface="Lato"/>
                <a:cs typeface="Lato"/>
                <a:sym typeface="Lato"/>
              </a:rPr>
              <a:t>React Router</a:t>
            </a:r>
            <a:r>
              <a:rPr lang="pt-BR" sz="2400">
                <a:solidFill>
                  <a:schemeClr val="dk1"/>
                </a:solidFill>
                <a:highlight>
                  <a:srgbClr val="FFFFFF"/>
                </a:highlight>
                <a:latin typeface="Lato"/>
                <a:ea typeface="Lato"/>
                <a:cs typeface="Lato"/>
                <a:sym typeface="Lato"/>
              </a:rPr>
              <a:t> allows you to navigate between different parts of your app without actually reloading the page.</a:t>
            </a:r>
            <a:endParaRPr sz="2400">
              <a:solidFill>
                <a:schemeClr val="dk1"/>
              </a:solidFill>
              <a:highlight>
                <a:srgbClr val="FFFFFF"/>
              </a:highlight>
              <a:latin typeface="Lato"/>
              <a:ea typeface="Lato"/>
              <a:cs typeface="Lato"/>
              <a:sym typeface="Lato"/>
            </a:endParaRPr>
          </a:p>
          <a:p>
            <a:pPr indent="0" lvl="0" marL="0" rtl="0" algn="l">
              <a:spcBef>
                <a:spcPts val="0"/>
              </a:spcBef>
              <a:spcAft>
                <a:spcPts val="0"/>
              </a:spcAft>
              <a:buNone/>
            </a:pPr>
            <a:r>
              <a:t/>
            </a:r>
            <a:endParaRPr sz="2400">
              <a:solidFill>
                <a:schemeClr val="dk1"/>
              </a:solidFill>
              <a:highlight>
                <a:srgbClr val="FFFFFF"/>
              </a:highlight>
              <a:latin typeface="Lato"/>
              <a:ea typeface="Lato"/>
              <a:cs typeface="Lato"/>
              <a:sym typeface="Lato"/>
            </a:endParaRPr>
          </a:p>
          <a:p>
            <a:pPr indent="0" lvl="0" marL="0" rtl="0" algn="l">
              <a:spcBef>
                <a:spcPts val="0"/>
              </a:spcBef>
              <a:spcAft>
                <a:spcPts val="0"/>
              </a:spcAft>
              <a:buNone/>
            </a:pPr>
            <a:r>
              <a:rPr lang="pt-BR" sz="2400">
                <a:solidFill>
                  <a:schemeClr val="dk1"/>
                </a:solidFill>
                <a:highlight>
                  <a:srgbClr val="FFFFFF"/>
                </a:highlight>
                <a:latin typeface="Lato"/>
                <a:ea typeface="Lato"/>
                <a:cs typeface="Lato"/>
                <a:sym typeface="Lato"/>
              </a:rPr>
              <a:t>It simplifies routing in React.js applications, allowing intuitive and dynamic navigation between different components.</a:t>
            </a:r>
            <a:endParaRPr sz="2400">
              <a:solidFill>
                <a:schemeClr val="dk1"/>
              </a:solidFill>
              <a:latin typeface="Lato"/>
              <a:ea typeface="Lato"/>
              <a:cs typeface="Lato"/>
              <a:sym typeface="Lato"/>
            </a:endParaRPr>
          </a:p>
        </p:txBody>
      </p:sp>
      <p:sp>
        <p:nvSpPr>
          <p:cNvPr id="158" name="Google Shape;158;p24"/>
          <p:cNvSpPr txBox="1"/>
          <p:nvPr/>
        </p:nvSpPr>
        <p:spPr>
          <a:xfrm>
            <a:off x="995800" y="315700"/>
            <a:ext cx="5664300" cy="17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4000">
                <a:solidFill>
                  <a:srgbClr val="4FB5CF"/>
                </a:solidFill>
                <a:latin typeface="Raleway"/>
                <a:ea typeface="Raleway"/>
                <a:cs typeface="Raleway"/>
                <a:sym typeface="Raleway"/>
              </a:rPr>
              <a:t>Unlock the Pathways with React Router</a:t>
            </a:r>
            <a:endParaRPr sz="4000">
              <a:solidFill>
                <a:srgbClr val="4FB5CF"/>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4000">
              <a:solidFill>
                <a:srgbClr val="4FB5CF"/>
              </a:solidFill>
              <a:latin typeface="Raleway"/>
              <a:ea typeface="Raleway"/>
              <a:cs typeface="Raleway"/>
              <a:sym typeface="Raleway"/>
            </a:endParaRPr>
          </a:p>
          <a:p>
            <a:pPr indent="0" lvl="0" marL="0" rtl="0" algn="l">
              <a:spcBef>
                <a:spcPts val="0"/>
              </a:spcBef>
              <a:spcAft>
                <a:spcPts val="0"/>
              </a:spcAft>
              <a:buNone/>
            </a:pPr>
            <a:r>
              <a:t/>
            </a:r>
            <a:endParaRPr sz="4000">
              <a:solidFill>
                <a:srgbClr val="4FB5CF"/>
              </a:solidFill>
              <a:latin typeface="Raleway"/>
              <a:ea typeface="Raleway"/>
              <a:cs typeface="Raleway"/>
              <a:sym typeface="Raleway"/>
            </a:endParaRPr>
          </a:p>
        </p:txBody>
      </p:sp>
      <p:sp>
        <p:nvSpPr>
          <p:cNvPr id="159" name="Google Shape;159;p24"/>
          <p:cNvSpPr txBox="1"/>
          <p:nvPr/>
        </p:nvSpPr>
        <p:spPr>
          <a:xfrm>
            <a:off x="992037" y="1637950"/>
            <a:ext cx="5628000" cy="588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pt-BR" sz="3200">
                <a:solidFill>
                  <a:schemeClr val="dk1"/>
                </a:solidFill>
                <a:highlight>
                  <a:srgbClr val="FFFFFF"/>
                </a:highlight>
                <a:latin typeface="Raleway"/>
                <a:ea typeface="Raleway"/>
                <a:cs typeface="Raleway"/>
                <a:sym typeface="Raleway"/>
              </a:rPr>
              <a:t>Effortless Navigation</a:t>
            </a:r>
            <a:endParaRPr sz="3200">
              <a:solidFill>
                <a:schemeClr val="dk2"/>
              </a:solidFill>
              <a:latin typeface="Raleway"/>
              <a:ea typeface="Raleway"/>
              <a:cs typeface="Raleway"/>
              <a:sym typeface="Raleway"/>
            </a:endParaRPr>
          </a:p>
        </p:txBody>
      </p:sp>
      <p:pic>
        <p:nvPicPr>
          <p:cNvPr id="160" name="Google Shape;160;p24"/>
          <p:cNvPicPr preferRelativeResize="0"/>
          <p:nvPr/>
        </p:nvPicPr>
        <p:blipFill>
          <a:blip r:embed="rId4">
            <a:alphaModFix/>
          </a:blip>
          <a:stretch>
            <a:fillRect/>
          </a:stretch>
        </p:blipFill>
        <p:spPr>
          <a:xfrm rot="2949330">
            <a:off x="3520359" y="9285856"/>
            <a:ext cx="571358" cy="571364"/>
          </a:xfrm>
          <a:prstGeom prst="rect">
            <a:avLst/>
          </a:prstGeom>
          <a:noFill/>
          <a:ln>
            <a:noFill/>
          </a:ln>
        </p:spPr>
      </p:pic>
      <p:pic>
        <p:nvPicPr>
          <p:cNvPr id="161" name="Google Shape;161;p24"/>
          <p:cNvPicPr preferRelativeResize="0"/>
          <p:nvPr/>
        </p:nvPicPr>
        <p:blipFill>
          <a:blip r:embed="rId5">
            <a:alphaModFix/>
          </a:blip>
          <a:stretch>
            <a:fillRect/>
          </a:stretch>
        </p:blipFill>
        <p:spPr>
          <a:xfrm>
            <a:off x="1878125" y="6364925"/>
            <a:ext cx="3803750" cy="2021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5"/>
          <p:cNvPicPr preferRelativeResize="0"/>
          <p:nvPr/>
        </p:nvPicPr>
        <p:blipFill>
          <a:blip r:embed="rId3">
            <a:alphaModFix/>
          </a:blip>
          <a:stretch>
            <a:fillRect/>
          </a:stretch>
        </p:blipFill>
        <p:spPr>
          <a:xfrm rot="906117">
            <a:off x="304184" y="370708"/>
            <a:ext cx="776182" cy="776182"/>
          </a:xfrm>
          <a:prstGeom prst="rect">
            <a:avLst/>
          </a:prstGeom>
          <a:noFill/>
          <a:ln>
            <a:noFill/>
          </a:ln>
        </p:spPr>
      </p:pic>
      <p:sp>
        <p:nvSpPr>
          <p:cNvPr id="167" name="Google Shape;167;p25"/>
          <p:cNvSpPr txBox="1"/>
          <p:nvPr/>
        </p:nvSpPr>
        <p:spPr>
          <a:xfrm>
            <a:off x="997650" y="2538850"/>
            <a:ext cx="5628000" cy="44199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None/>
            </a:pPr>
            <a:r>
              <a:rPr lang="pt-BR" sz="2400">
                <a:solidFill>
                  <a:schemeClr val="dk1"/>
                </a:solidFill>
                <a:latin typeface="Lato"/>
                <a:ea typeface="Lato"/>
                <a:cs typeface="Lato"/>
                <a:sym typeface="Lato"/>
              </a:rPr>
              <a:t>Some advantages of using React Router in your project:</a:t>
            </a:r>
            <a:endParaRPr sz="2400">
              <a:solidFill>
                <a:schemeClr val="dk1"/>
              </a:solidFill>
              <a:latin typeface="Lato"/>
              <a:ea typeface="Lato"/>
              <a:cs typeface="Lato"/>
              <a:sym typeface="Lato"/>
            </a:endParaRPr>
          </a:p>
          <a:p>
            <a:pPr indent="-381000" lvl="0" marL="457200" rtl="0" algn="l">
              <a:spcBef>
                <a:spcPts val="0"/>
              </a:spcBef>
              <a:spcAft>
                <a:spcPts val="0"/>
              </a:spcAft>
              <a:buClr>
                <a:schemeClr val="dk1"/>
              </a:buClr>
              <a:buSzPts val="2400"/>
              <a:buFont typeface="Lato"/>
              <a:buChar char="●"/>
            </a:pPr>
            <a:r>
              <a:rPr lang="pt-BR" sz="2400">
                <a:solidFill>
                  <a:schemeClr val="dk1"/>
                </a:solidFill>
                <a:latin typeface="Lato"/>
                <a:ea typeface="Lato"/>
                <a:cs typeface="Lato"/>
                <a:sym typeface="Lato"/>
              </a:rPr>
              <a:t>Single-page Application (SPA) Support.</a:t>
            </a:r>
            <a:endParaRPr sz="2400">
              <a:solidFill>
                <a:schemeClr val="dk1"/>
              </a:solidFill>
              <a:latin typeface="Lato"/>
              <a:ea typeface="Lato"/>
              <a:cs typeface="Lato"/>
              <a:sym typeface="Lato"/>
            </a:endParaRPr>
          </a:p>
          <a:p>
            <a:pPr indent="-381000" lvl="0" marL="457200" rtl="0" algn="l">
              <a:spcBef>
                <a:spcPts val="0"/>
              </a:spcBef>
              <a:spcAft>
                <a:spcPts val="0"/>
              </a:spcAft>
              <a:buClr>
                <a:schemeClr val="dk1"/>
              </a:buClr>
              <a:buSzPts val="2400"/>
              <a:buFont typeface="Lato"/>
              <a:buChar char="●"/>
            </a:pPr>
            <a:r>
              <a:rPr lang="pt-BR" sz="2400">
                <a:solidFill>
                  <a:schemeClr val="dk1"/>
                </a:solidFill>
                <a:latin typeface="Lato"/>
                <a:ea typeface="Lato"/>
                <a:cs typeface="Lato"/>
                <a:sym typeface="Lato"/>
              </a:rPr>
              <a:t>You can define your routes in a declarative way using JSX.</a:t>
            </a:r>
            <a:endParaRPr sz="2400">
              <a:solidFill>
                <a:schemeClr val="dk1"/>
              </a:solidFill>
              <a:latin typeface="Lato"/>
              <a:ea typeface="Lato"/>
              <a:cs typeface="Lato"/>
              <a:sym typeface="Lato"/>
            </a:endParaRPr>
          </a:p>
          <a:p>
            <a:pPr indent="-381000" lvl="0" marL="457200" rtl="0" algn="l">
              <a:spcBef>
                <a:spcPts val="0"/>
              </a:spcBef>
              <a:spcAft>
                <a:spcPts val="0"/>
              </a:spcAft>
              <a:buClr>
                <a:schemeClr val="dk1"/>
              </a:buClr>
              <a:buSzPts val="2400"/>
              <a:buFont typeface="Lato"/>
              <a:buChar char="●"/>
            </a:pPr>
            <a:r>
              <a:rPr lang="pt-BR" sz="2400">
                <a:solidFill>
                  <a:schemeClr val="dk1"/>
                </a:solidFill>
                <a:latin typeface="Lato"/>
                <a:ea typeface="Lato"/>
                <a:cs typeface="Lato"/>
                <a:sym typeface="Lato"/>
              </a:rPr>
              <a:t>Nested Routing: you to create complex page structures with multiple levels.</a:t>
            </a:r>
            <a:endParaRPr sz="2400">
              <a:solidFill>
                <a:schemeClr val="dk1"/>
              </a:solidFill>
              <a:latin typeface="Lato"/>
              <a:ea typeface="Lato"/>
              <a:cs typeface="Lato"/>
              <a:sym typeface="Lato"/>
            </a:endParaRPr>
          </a:p>
          <a:p>
            <a:pPr indent="-381000" lvl="0" marL="457200" rtl="0" algn="l">
              <a:spcBef>
                <a:spcPts val="0"/>
              </a:spcBef>
              <a:spcAft>
                <a:spcPts val="0"/>
              </a:spcAft>
              <a:buClr>
                <a:schemeClr val="dk1"/>
              </a:buClr>
              <a:buSzPts val="2400"/>
              <a:buFont typeface="Lato"/>
              <a:buChar char="●"/>
            </a:pPr>
            <a:r>
              <a:rPr lang="pt-BR" sz="2400">
                <a:solidFill>
                  <a:schemeClr val="dk1"/>
                </a:solidFill>
                <a:latin typeface="Lato"/>
                <a:ea typeface="Lato"/>
                <a:cs typeface="Lato"/>
                <a:sym typeface="Lato"/>
              </a:rPr>
              <a:t> Dynamic Routing: You can dynamically render routes</a:t>
            </a:r>
            <a:endParaRPr sz="2400">
              <a:solidFill>
                <a:schemeClr val="dk1"/>
              </a:solidFill>
              <a:latin typeface="Lato"/>
              <a:ea typeface="Lato"/>
              <a:cs typeface="Lato"/>
              <a:sym typeface="Lato"/>
            </a:endParaRPr>
          </a:p>
        </p:txBody>
      </p:sp>
      <p:sp>
        <p:nvSpPr>
          <p:cNvPr id="168" name="Google Shape;168;p25"/>
          <p:cNvSpPr txBox="1"/>
          <p:nvPr/>
        </p:nvSpPr>
        <p:spPr>
          <a:xfrm>
            <a:off x="995800" y="315700"/>
            <a:ext cx="5664300" cy="17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4000">
                <a:solidFill>
                  <a:srgbClr val="4FB5CF"/>
                </a:solidFill>
                <a:latin typeface="Raleway"/>
                <a:ea typeface="Raleway"/>
                <a:cs typeface="Raleway"/>
                <a:sym typeface="Raleway"/>
              </a:rPr>
              <a:t>Unlock the Pathways with React Router</a:t>
            </a:r>
            <a:endParaRPr sz="4000">
              <a:solidFill>
                <a:srgbClr val="4FB5CF"/>
              </a:solidFill>
              <a:latin typeface="Raleway"/>
              <a:ea typeface="Raleway"/>
              <a:cs typeface="Raleway"/>
              <a:sym typeface="Raleway"/>
            </a:endParaRPr>
          </a:p>
          <a:p>
            <a:pPr indent="0" lvl="0" marL="0" rtl="0" algn="l">
              <a:spcBef>
                <a:spcPts val="0"/>
              </a:spcBef>
              <a:spcAft>
                <a:spcPts val="0"/>
              </a:spcAft>
              <a:buNone/>
            </a:pPr>
            <a:r>
              <a:t/>
            </a:r>
            <a:endParaRPr sz="4000">
              <a:solidFill>
                <a:srgbClr val="4FB5CF"/>
              </a:solidFill>
              <a:latin typeface="Raleway"/>
              <a:ea typeface="Raleway"/>
              <a:cs typeface="Raleway"/>
              <a:sym typeface="Raleway"/>
            </a:endParaRPr>
          </a:p>
          <a:p>
            <a:pPr indent="0" lvl="0" marL="0" rtl="0" algn="l">
              <a:spcBef>
                <a:spcPts val="0"/>
              </a:spcBef>
              <a:spcAft>
                <a:spcPts val="0"/>
              </a:spcAft>
              <a:buNone/>
            </a:pPr>
            <a:r>
              <a:t/>
            </a:r>
            <a:endParaRPr sz="4000">
              <a:solidFill>
                <a:srgbClr val="4FB5CF"/>
              </a:solidFill>
              <a:latin typeface="Raleway"/>
              <a:ea typeface="Raleway"/>
              <a:cs typeface="Raleway"/>
              <a:sym typeface="Raleway"/>
            </a:endParaRPr>
          </a:p>
        </p:txBody>
      </p:sp>
      <p:sp>
        <p:nvSpPr>
          <p:cNvPr id="169" name="Google Shape;169;p25"/>
          <p:cNvSpPr txBox="1"/>
          <p:nvPr/>
        </p:nvSpPr>
        <p:spPr>
          <a:xfrm>
            <a:off x="992037" y="1637950"/>
            <a:ext cx="5628000" cy="588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pt-BR" sz="3200">
                <a:solidFill>
                  <a:schemeClr val="dk1"/>
                </a:solidFill>
                <a:highlight>
                  <a:srgbClr val="FFFFFF"/>
                </a:highlight>
                <a:latin typeface="Raleway"/>
                <a:ea typeface="Raleway"/>
                <a:cs typeface="Raleway"/>
                <a:sym typeface="Raleway"/>
              </a:rPr>
              <a:t>Effortless Navigation</a:t>
            </a:r>
            <a:endParaRPr sz="3200">
              <a:solidFill>
                <a:schemeClr val="dk2"/>
              </a:solidFill>
              <a:latin typeface="Raleway"/>
              <a:ea typeface="Raleway"/>
              <a:cs typeface="Raleway"/>
              <a:sym typeface="Raleway"/>
            </a:endParaRPr>
          </a:p>
        </p:txBody>
      </p:sp>
      <p:pic>
        <p:nvPicPr>
          <p:cNvPr id="170" name="Google Shape;170;p25"/>
          <p:cNvPicPr preferRelativeResize="0"/>
          <p:nvPr/>
        </p:nvPicPr>
        <p:blipFill>
          <a:blip r:embed="rId4">
            <a:alphaModFix/>
          </a:blip>
          <a:stretch>
            <a:fillRect/>
          </a:stretch>
        </p:blipFill>
        <p:spPr>
          <a:xfrm rot="2949330">
            <a:off x="3520359" y="9285856"/>
            <a:ext cx="571358" cy="5713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rot="906117">
            <a:off x="304184" y="370708"/>
            <a:ext cx="776182" cy="776182"/>
          </a:xfrm>
          <a:prstGeom prst="rect">
            <a:avLst/>
          </a:prstGeom>
          <a:noFill/>
          <a:ln>
            <a:noFill/>
          </a:ln>
        </p:spPr>
      </p:pic>
      <p:sp>
        <p:nvSpPr>
          <p:cNvPr id="176" name="Google Shape;176;p26"/>
          <p:cNvSpPr txBox="1"/>
          <p:nvPr/>
        </p:nvSpPr>
        <p:spPr>
          <a:xfrm>
            <a:off x="997650" y="2538850"/>
            <a:ext cx="5628000" cy="14055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None/>
            </a:pPr>
            <a:r>
              <a:rPr lang="pt-BR" sz="2400">
                <a:solidFill>
                  <a:schemeClr val="dk1"/>
                </a:solidFill>
                <a:latin typeface="Lato"/>
                <a:ea typeface="Lato"/>
                <a:cs typeface="Lato"/>
                <a:sym typeface="Lato"/>
              </a:rPr>
              <a:t>Behold a example showcasing the implementation of React Router in your code.</a:t>
            </a:r>
            <a:endParaRPr sz="2400">
              <a:solidFill>
                <a:schemeClr val="dk1"/>
              </a:solidFill>
              <a:latin typeface="Lato"/>
              <a:ea typeface="Lato"/>
              <a:cs typeface="Lato"/>
              <a:sym typeface="Lato"/>
            </a:endParaRPr>
          </a:p>
        </p:txBody>
      </p:sp>
      <p:sp>
        <p:nvSpPr>
          <p:cNvPr id="177" name="Google Shape;177;p26"/>
          <p:cNvSpPr txBox="1"/>
          <p:nvPr/>
        </p:nvSpPr>
        <p:spPr>
          <a:xfrm>
            <a:off x="995800" y="315700"/>
            <a:ext cx="5664300" cy="17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4000">
                <a:solidFill>
                  <a:srgbClr val="4FB5CF"/>
                </a:solidFill>
                <a:latin typeface="Raleway"/>
                <a:ea typeface="Raleway"/>
                <a:cs typeface="Raleway"/>
                <a:sym typeface="Raleway"/>
              </a:rPr>
              <a:t>Unlock the Pathways with React Router</a:t>
            </a:r>
            <a:endParaRPr sz="4000">
              <a:solidFill>
                <a:srgbClr val="4FB5CF"/>
              </a:solidFill>
              <a:latin typeface="Raleway"/>
              <a:ea typeface="Raleway"/>
              <a:cs typeface="Raleway"/>
              <a:sym typeface="Raleway"/>
            </a:endParaRPr>
          </a:p>
          <a:p>
            <a:pPr indent="0" lvl="0" marL="0" rtl="0" algn="l">
              <a:spcBef>
                <a:spcPts val="0"/>
              </a:spcBef>
              <a:spcAft>
                <a:spcPts val="0"/>
              </a:spcAft>
              <a:buNone/>
            </a:pPr>
            <a:r>
              <a:t/>
            </a:r>
            <a:endParaRPr sz="4000">
              <a:solidFill>
                <a:srgbClr val="4FB5CF"/>
              </a:solidFill>
              <a:latin typeface="Raleway"/>
              <a:ea typeface="Raleway"/>
              <a:cs typeface="Raleway"/>
              <a:sym typeface="Raleway"/>
            </a:endParaRPr>
          </a:p>
          <a:p>
            <a:pPr indent="0" lvl="0" marL="0" rtl="0" algn="l">
              <a:spcBef>
                <a:spcPts val="0"/>
              </a:spcBef>
              <a:spcAft>
                <a:spcPts val="0"/>
              </a:spcAft>
              <a:buNone/>
            </a:pPr>
            <a:r>
              <a:t/>
            </a:r>
            <a:endParaRPr sz="4000">
              <a:solidFill>
                <a:srgbClr val="4FB5CF"/>
              </a:solidFill>
              <a:latin typeface="Raleway"/>
              <a:ea typeface="Raleway"/>
              <a:cs typeface="Raleway"/>
              <a:sym typeface="Raleway"/>
            </a:endParaRPr>
          </a:p>
        </p:txBody>
      </p:sp>
      <p:sp>
        <p:nvSpPr>
          <p:cNvPr id="178" name="Google Shape;178;p26"/>
          <p:cNvSpPr txBox="1"/>
          <p:nvPr/>
        </p:nvSpPr>
        <p:spPr>
          <a:xfrm>
            <a:off x="992037" y="1637950"/>
            <a:ext cx="5628000" cy="588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pt-BR" sz="3200">
                <a:solidFill>
                  <a:schemeClr val="dk1"/>
                </a:solidFill>
                <a:highlight>
                  <a:srgbClr val="FFFFFF"/>
                </a:highlight>
                <a:latin typeface="Raleway"/>
                <a:ea typeface="Raleway"/>
                <a:cs typeface="Raleway"/>
                <a:sym typeface="Raleway"/>
              </a:rPr>
              <a:t>Effortless Navigation</a:t>
            </a:r>
            <a:endParaRPr sz="3200">
              <a:solidFill>
                <a:schemeClr val="dk2"/>
              </a:solidFill>
              <a:latin typeface="Raleway"/>
              <a:ea typeface="Raleway"/>
              <a:cs typeface="Raleway"/>
              <a:sym typeface="Raleway"/>
            </a:endParaRPr>
          </a:p>
        </p:txBody>
      </p:sp>
      <p:pic>
        <p:nvPicPr>
          <p:cNvPr id="179" name="Google Shape;179;p26"/>
          <p:cNvPicPr preferRelativeResize="0"/>
          <p:nvPr/>
        </p:nvPicPr>
        <p:blipFill>
          <a:blip r:embed="rId4">
            <a:alphaModFix/>
          </a:blip>
          <a:stretch>
            <a:fillRect/>
          </a:stretch>
        </p:blipFill>
        <p:spPr>
          <a:xfrm rot="2949330">
            <a:off x="3520359" y="9285856"/>
            <a:ext cx="571358" cy="571364"/>
          </a:xfrm>
          <a:prstGeom prst="rect">
            <a:avLst/>
          </a:prstGeom>
          <a:noFill/>
          <a:ln>
            <a:noFill/>
          </a:ln>
        </p:spPr>
      </p:pic>
      <p:pic>
        <p:nvPicPr>
          <p:cNvPr id="180" name="Google Shape;180;p26"/>
          <p:cNvPicPr preferRelativeResize="0"/>
          <p:nvPr/>
        </p:nvPicPr>
        <p:blipFill>
          <a:blip r:embed="rId5">
            <a:alphaModFix/>
          </a:blip>
          <a:stretch>
            <a:fillRect/>
          </a:stretch>
        </p:blipFill>
        <p:spPr>
          <a:xfrm>
            <a:off x="1442775" y="4051925"/>
            <a:ext cx="4674438" cy="4919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p:nvPr/>
        </p:nvSpPr>
        <p:spPr>
          <a:xfrm>
            <a:off x="0" y="0"/>
            <a:ext cx="7560000" cy="10440000"/>
          </a:xfrm>
          <a:prstGeom prst="rect">
            <a:avLst/>
          </a:prstGeom>
          <a:solidFill>
            <a:srgbClr val="EBEB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6" name="Google Shape;186;p27"/>
          <p:cNvPicPr preferRelativeResize="0"/>
          <p:nvPr/>
        </p:nvPicPr>
        <p:blipFill>
          <a:blip r:embed="rId3">
            <a:alphaModFix/>
          </a:blip>
          <a:stretch>
            <a:fillRect/>
          </a:stretch>
        </p:blipFill>
        <p:spPr>
          <a:xfrm>
            <a:off x="558075" y="629375"/>
            <a:ext cx="3957951" cy="3894999"/>
          </a:xfrm>
          <a:prstGeom prst="rect">
            <a:avLst/>
          </a:prstGeom>
          <a:noFill/>
          <a:ln>
            <a:noFill/>
          </a:ln>
        </p:spPr>
      </p:pic>
      <p:sp>
        <p:nvSpPr>
          <p:cNvPr id="187" name="Google Shape;187;p27"/>
          <p:cNvSpPr txBox="1"/>
          <p:nvPr/>
        </p:nvSpPr>
        <p:spPr>
          <a:xfrm>
            <a:off x="714375" y="5719100"/>
            <a:ext cx="4688700" cy="2551200"/>
          </a:xfrm>
          <a:prstGeom prst="rect">
            <a:avLst/>
          </a:prstGeom>
          <a:noFill/>
          <a:ln>
            <a:noFill/>
          </a:ln>
          <a:effectLst>
            <a:outerShdw blurRad="71438" rotWithShape="0" algn="bl" dir="2940000" dist="66675">
              <a:srgbClr val="1C444E">
                <a:alpha val="15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4FB5CF"/>
                </a:solidFill>
                <a:latin typeface="Raleway"/>
                <a:ea typeface="Raleway"/>
                <a:cs typeface="Raleway"/>
                <a:sym typeface="Raleway"/>
              </a:rPr>
              <a:t>Streamline Forms with React Hook Form</a:t>
            </a:r>
            <a:endParaRPr b="1" sz="4800">
              <a:solidFill>
                <a:srgbClr val="4FB5CF"/>
              </a:solidFill>
              <a:latin typeface="Raleway"/>
              <a:ea typeface="Raleway"/>
              <a:cs typeface="Raleway"/>
              <a:sym typeface="Raleway"/>
            </a:endParaRPr>
          </a:p>
        </p:txBody>
      </p:sp>
      <p:sp>
        <p:nvSpPr>
          <p:cNvPr id="188" name="Google Shape;188;p27"/>
          <p:cNvSpPr txBox="1"/>
          <p:nvPr/>
        </p:nvSpPr>
        <p:spPr>
          <a:xfrm>
            <a:off x="760608" y="5133814"/>
            <a:ext cx="39579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400">
                <a:solidFill>
                  <a:schemeClr val="dk2"/>
                </a:solidFill>
                <a:latin typeface="Raleway"/>
                <a:ea typeface="Raleway"/>
                <a:cs typeface="Raleway"/>
                <a:sym typeface="Raleway"/>
              </a:rPr>
              <a:t>Capítulo 4</a:t>
            </a:r>
            <a:endParaRPr sz="3400">
              <a:solidFill>
                <a:schemeClr val="dk2"/>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8"/>
          <p:cNvPicPr preferRelativeResize="0"/>
          <p:nvPr/>
        </p:nvPicPr>
        <p:blipFill>
          <a:blip r:embed="rId3">
            <a:alphaModFix/>
          </a:blip>
          <a:stretch>
            <a:fillRect/>
          </a:stretch>
        </p:blipFill>
        <p:spPr>
          <a:xfrm rot="906117">
            <a:off x="304184" y="370708"/>
            <a:ext cx="776182" cy="776182"/>
          </a:xfrm>
          <a:prstGeom prst="rect">
            <a:avLst/>
          </a:prstGeom>
          <a:noFill/>
          <a:ln>
            <a:noFill/>
          </a:ln>
        </p:spPr>
      </p:pic>
      <p:sp>
        <p:nvSpPr>
          <p:cNvPr id="194" name="Google Shape;194;p28"/>
          <p:cNvSpPr txBox="1"/>
          <p:nvPr/>
        </p:nvSpPr>
        <p:spPr>
          <a:xfrm>
            <a:off x="997650" y="2538850"/>
            <a:ext cx="5628000" cy="14055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None/>
            </a:pPr>
            <a:r>
              <a:rPr lang="pt-BR" sz="2400">
                <a:solidFill>
                  <a:schemeClr val="dk1"/>
                </a:solidFill>
                <a:latin typeface="Lato"/>
                <a:ea typeface="Lato"/>
                <a:cs typeface="Lato"/>
                <a:sym typeface="Lato"/>
              </a:rPr>
              <a:t>At its core, React Hook Form is a library that leverages the power of React's hooks to streamline form handling. </a:t>
            </a:r>
            <a:endParaRPr sz="2400">
              <a:solidFill>
                <a:schemeClr val="dk1"/>
              </a:solidFill>
              <a:latin typeface="Lato"/>
              <a:ea typeface="Lato"/>
              <a:cs typeface="Lato"/>
              <a:sym typeface="Lato"/>
            </a:endParaRPr>
          </a:p>
          <a:p>
            <a:pPr indent="0" lvl="0" marL="0" rtl="0" algn="l">
              <a:spcBef>
                <a:spcPts val="0"/>
              </a:spcBef>
              <a:spcAft>
                <a:spcPts val="0"/>
              </a:spcAft>
              <a:buNone/>
            </a:pPr>
            <a:r>
              <a:t/>
            </a:r>
            <a:endParaRPr sz="2400">
              <a:solidFill>
                <a:schemeClr val="dk1"/>
              </a:solidFill>
              <a:latin typeface="Lato"/>
              <a:ea typeface="Lato"/>
              <a:cs typeface="Lato"/>
              <a:sym typeface="Lato"/>
            </a:endParaRPr>
          </a:p>
        </p:txBody>
      </p:sp>
      <p:sp>
        <p:nvSpPr>
          <p:cNvPr id="195" name="Google Shape;195;p28"/>
          <p:cNvSpPr txBox="1"/>
          <p:nvPr/>
        </p:nvSpPr>
        <p:spPr>
          <a:xfrm>
            <a:off x="995800" y="315700"/>
            <a:ext cx="5664300" cy="17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4000">
                <a:solidFill>
                  <a:srgbClr val="4FB5CF"/>
                </a:solidFill>
                <a:latin typeface="Raleway"/>
                <a:ea typeface="Raleway"/>
                <a:cs typeface="Raleway"/>
                <a:sym typeface="Raleway"/>
              </a:rPr>
              <a:t>Streamline Forms with React Hook Form</a:t>
            </a:r>
            <a:endParaRPr sz="4000">
              <a:solidFill>
                <a:srgbClr val="4FB5CF"/>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4000">
              <a:solidFill>
                <a:srgbClr val="4FB5CF"/>
              </a:solidFill>
              <a:latin typeface="Raleway"/>
              <a:ea typeface="Raleway"/>
              <a:cs typeface="Raleway"/>
              <a:sym typeface="Raleway"/>
            </a:endParaRPr>
          </a:p>
          <a:p>
            <a:pPr indent="0" lvl="0" marL="0" rtl="0" algn="l">
              <a:spcBef>
                <a:spcPts val="0"/>
              </a:spcBef>
              <a:spcAft>
                <a:spcPts val="0"/>
              </a:spcAft>
              <a:buNone/>
            </a:pPr>
            <a:r>
              <a:t/>
            </a:r>
            <a:endParaRPr sz="4000">
              <a:solidFill>
                <a:srgbClr val="4FB5CF"/>
              </a:solidFill>
              <a:latin typeface="Raleway"/>
              <a:ea typeface="Raleway"/>
              <a:cs typeface="Raleway"/>
              <a:sym typeface="Raleway"/>
            </a:endParaRPr>
          </a:p>
        </p:txBody>
      </p:sp>
      <p:sp>
        <p:nvSpPr>
          <p:cNvPr id="196" name="Google Shape;196;p28"/>
          <p:cNvSpPr txBox="1"/>
          <p:nvPr/>
        </p:nvSpPr>
        <p:spPr>
          <a:xfrm>
            <a:off x="992037" y="1637950"/>
            <a:ext cx="5628000" cy="588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pt-BR" sz="3200">
                <a:solidFill>
                  <a:schemeClr val="dk1"/>
                </a:solidFill>
                <a:highlight>
                  <a:srgbClr val="FFFFFF"/>
                </a:highlight>
                <a:latin typeface="Raleway"/>
                <a:ea typeface="Raleway"/>
                <a:cs typeface="Raleway"/>
                <a:sym typeface="Raleway"/>
              </a:rPr>
              <a:t>Handling Forms Better</a:t>
            </a:r>
            <a:endParaRPr sz="3200">
              <a:solidFill>
                <a:schemeClr val="dk2"/>
              </a:solidFill>
              <a:latin typeface="Raleway"/>
              <a:ea typeface="Raleway"/>
              <a:cs typeface="Raleway"/>
              <a:sym typeface="Raleway"/>
            </a:endParaRPr>
          </a:p>
        </p:txBody>
      </p:sp>
      <p:pic>
        <p:nvPicPr>
          <p:cNvPr id="197" name="Google Shape;197;p28"/>
          <p:cNvPicPr preferRelativeResize="0"/>
          <p:nvPr/>
        </p:nvPicPr>
        <p:blipFill>
          <a:blip r:embed="rId4">
            <a:alphaModFix/>
          </a:blip>
          <a:stretch>
            <a:fillRect/>
          </a:stretch>
        </p:blipFill>
        <p:spPr>
          <a:xfrm rot="2949330">
            <a:off x="3520359" y="9285856"/>
            <a:ext cx="571358" cy="571364"/>
          </a:xfrm>
          <a:prstGeom prst="rect">
            <a:avLst/>
          </a:prstGeom>
          <a:noFill/>
          <a:ln>
            <a:noFill/>
          </a:ln>
        </p:spPr>
      </p:pic>
      <p:sp>
        <p:nvSpPr>
          <p:cNvPr id="198" name="Google Shape;198;p28"/>
          <p:cNvSpPr txBox="1"/>
          <p:nvPr/>
        </p:nvSpPr>
        <p:spPr>
          <a:xfrm>
            <a:off x="1013950" y="3944350"/>
            <a:ext cx="5628000" cy="25935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None/>
            </a:pPr>
            <a:r>
              <a:rPr lang="pt-BR" sz="2400">
                <a:solidFill>
                  <a:schemeClr val="dk1"/>
                </a:solidFill>
                <a:latin typeface="Lato"/>
                <a:ea typeface="Lato"/>
                <a:cs typeface="Lato"/>
                <a:sym typeface="Lato"/>
              </a:rPr>
              <a:t>Wield the power of hooks to effortlessly capture form data, validate inputs, and handle form submission with finesse.</a:t>
            </a:r>
            <a:endParaRPr sz="2400">
              <a:solidFill>
                <a:schemeClr val="dk1"/>
              </a:solidFill>
              <a:latin typeface="Lato"/>
              <a:ea typeface="Lato"/>
              <a:cs typeface="Lato"/>
              <a:sym typeface="Lato"/>
            </a:endParaRPr>
          </a:p>
        </p:txBody>
      </p:sp>
      <p:pic>
        <p:nvPicPr>
          <p:cNvPr id="199" name="Google Shape;199;p28"/>
          <p:cNvPicPr preferRelativeResize="0"/>
          <p:nvPr/>
        </p:nvPicPr>
        <p:blipFill>
          <a:blip r:embed="rId5">
            <a:alphaModFix/>
          </a:blip>
          <a:stretch>
            <a:fillRect/>
          </a:stretch>
        </p:blipFill>
        <p:spPr>
          <a:xfrm>
            <a:off x="2367500" y="5812817"/>
            <a:ext cx="2825000" cy="2825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9"/>
          <p:cNvPicPr preferRelativeResize="0"/>
          <p:nvPr/>
        </p:nvPicPr>
        <p:blipFill>
          <a:blip r:embed="rId3">
            <a:alphaModFix/>
          </a:blip>
          <a:stretch>
            <a:fillRect/>
          </a:stretch>
        </p:blipFill>
        <p:spPr>
          <a:xfrm rot="906117">
            <a:off x="304184" y="370708"/>
            <a:ext cx="776182" cy="776182"/>
          </a:xfrm>
          <a:prstGeom prst="rect">
            <a:avLst/>
          </a:prstGeom>
          <a:noFill/>
          <a:ln>
            <a:noFill/>
          </a:ln>
        </p:spPr>
      </p:pic>
      <p:sp>
        <p:nvSpPr>
          <p:cNvPr id="205" name="Google Shape;205;p29"/>
          <p:cNvSpPr txBox="1"/>
          <p:nvPr/>
        </p:nvSpPr>
        <p:spPr>
          <a:xfrm>
            <a:off x="997650" y="2538850"/>
            <a:ext cx="5628000" cy="11553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None/>
            </a:pPr>
            <a:r>
              <a:rPr lang="pt-BR" sz="2400">
                <a:solidFill>
                  <a:schemeClr val="dk1"/>
                </a:solidFill>
                <a:latin typeface="Lato"/>
                <a:ea typeface="Lato"/>
                <a:cs typeface="Lato"/>
                <a:sym typeface="Lato"/>
              </a:rPr>
              <a:t>Let’s initialize the React hook form with the resources inside his useForm hook:</a:t>
            </a:r>
            <a:endParaRPr sz="2400">
              <a:solidFill>
                <a:schemeClr val="dk1"/>
              </a:solidFill>
              <a:latin typeface="Lato"/>
              <a:ea typeface="Lato"/>
              <a:cs typeface="Lato"/>
              <a:sym typeface="Lato"/>
            </a:endParaRPr>
          </a:p>
        </p:txBody>
      </p:sp>
      <p:sp>
        <p:nvSpPr>
          <p:cNvPr id="206" name="Google Shape;206;p29"/>
          <p:cNvSpPr txBox="1"/>
          <p:nvPr/>
        </p:nvSpPr>
        <p:spPr>
          <a:xfrm>
            <a:off x="995800" y="315700"/>
            <a:ext cx="5664300" cy="17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4000">
                <a:solidFill>
                  <a:srgbClr val="4FB5CF"/>
                </a:solidFill>
                <a:latin typeface="Raleway"/>
                <a:ea typeface="Raleway"/>
                <a:cs typeface="Raleway"/>
                <a:sym typeface="Raleway"/>
              </a:rPr>
              <a:t>Streamline Forms with React Hook Form</a:t>
            </a:r>
            <a:endParaRPr sz="4000">
              <a:solidFill>
                <a:srgbClr val="4FB5CF"/>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4000">
              <a:solidFill>
                <a:srgbClr val="4FB5CF"/>
              </a:solidFill>
              <a:latin typeface="Raleway"/>
              <a:ea typeface="Raleway"/>
              <a:cs typeface="Raleway"/>
              <a:sym typeface="Raleway"/>
            </a:endParaRPr>
          </a:p>
          <a:p>
            <a:pPr indent="0" lvl="0" marL="0" rtl="0" algn="l">
              <a:spcBef>
                <a:spcPts val="0"/>
              </a:spcBef>
              <a:spcAft>
                <a:spcPts val="0"/>
              </a:spcAft>
              <a:buNone/>
            </a:pPr>
            <a:r>
              <a:t/>
            </a:r>
            <a:endParaRPr sz="4000">
              <a:solidFill>
                <a:srgbClr val="4FB5CF"/>
              </a:solidFill>
              <a:latin typeface="Raleway"/>
              <a:ea typeface="Raleway"/>
              <a:cs typeface="Raleway"/>
              <a:sym typeface="Raleway"/>
            </a:endParaRPr>
          </a:p>
        </p:txBody>
      </p:sp>
      <p:sp>
        <p:nvSpPr>
          <p:cNvPr id="207" name="Google Shape;207;p29"/>
          <p:cNvSpPr txBox="1"/>
          <p:nvPr/>
        </p:nvSpPr>
        <p:spPr>
          <a:xfrm>
            <a:off x="992037" y="1637950"/>
            <a:ext cx="5628000" cy="588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pt-BR" sz="3200">
                <a:solidFill>
                  <a:schemeClr val="dk1"/>
                </a:solidFill>
                <a:highlight>
                  <a:srgbClr val="FFFFFF"/>
                </a:highlight>
                <a:latin typeface="Raleway"/>
                <a:ea typeface="Raleway"/>
                <a:cs typeface="Raleway"/>
                <a:sym typeface="Raleway"/>
              </a:rPr>
              <a:t>Handling Forms Better</a:t>
            </a:r>
            <a:endParaRPr sz="3200">
              <a:solidFill>
                <a:schemeClr val="dk2"/>
              </a:solidFill>
              <a:latin typeface="Raleway"/>
              <a:ea typeface="Raleway"/>
              <a:cs typeface="Raleway"/>
              <a:sym typeface="Raleway"/>
            </a:endParaRPr>
          </a:p>
        </p:txBody>
      </p:sp>
      <p:pic>
        <p:nvPicPr>
          <p:cNvPr id="208" name="Google Shape;208;p29"/>
          <p:cNvPicPr preferRelativeResize="0"/>
          <p:nvPr/>
        </p:nvPicPr>
        <p:blipFill>
          <a:blip r:embed="rId4">
            <a:alphaModFix/>
          </a:blip>
          <a:stretch>
            <a:fillRect/>
          </a:stretch>
        </p:blipFill>
        <p:spPr>
          <a:xfrm rot="2949330">
            <a:off x="3520359" y="9285856"/>
            <a:ext cx="571358" cy="571364"/>
          </a:xfrm>
          <a:prstGeom prst="rect">
            <a:avLst/>
          </a:prstGeom>
          <a:noFill/>
          <a:ln>
            <a:noFill/>
          </a:ln>
        </p:spPr>
      </p:pic>
      <p:pic>
        <p:nvPicPr>
          <p:cNvPr id="209" name="Google Shape;209;p29"/>
          <p:cNvPicPr preferRelativeResize="0"/>
          <p:nvPr/>
        </p:nvPicPr>
        <p:blipFill>
          <a:blip r:embed="rId5">
            <a:alphaModFix/>
          </a:blip>
          <a:stretch>
            <a:fillRect/>
          </a:stretch>
        </p:blipFill>
        <p:spPr>
          <a:xfrm>
            <a:off x="979500" y="3694181"/>
            <a:ext cx="5664301" cy="3580037"/>
          </a:xfrm>
          <a:prstGeom prst="rect">
            <a:avLst/>
          </a:prstGeom>
          <a:noFill/>
          <a:ln>
            <a:noFill/>
          </a:ln>
        </p:spPr>
      </p:pic>
      <p:sp>
        <p:nvSpPr>
          <p:cNvPr id="210" name="Google Shape;210;p29"/>
          <p:cNvSpPr txBox="1"/>
          <p:nvPr/>
        </p:nvSpPr>
        <p:spPr>
          <a:xfrm>
            <a:off x="997650" y="7472800"/>
            <a:ext cx="5628000" cy="12711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None/>
            </a:pPr>
            <a:r>
              <a:rPr lang="pt-BR" sz="2400">
                <a:solidFill>
                  <a:schemeClr val="dk1"/>
                </a:solidFill>
                <a:latin typeface="Lato"/>
                <a:ea typeface="Lato"/>
                <a:cs typeface="Lato"/>
                <a:sym typeface="Lato"/>
              </a:rPr>
              <a:t>The returned values of this hook will be use for basic use, validation and controlled components.</a:t>
            </a:r>
            <a:endParaRPr sz="2400">
              <a:solidFill>
                <a:schemeClr val="dk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0"/>
          <p:cNvPicPr preferRelativeResize="0"/>
          <p:nvPr/>
        </p:nvPicPr>
        <p:blipFill>
          <a:blip r:embed="rId3">
            <a:alphaModFix/>
          </a:blip>
          <a:stretch>
            <a:fillRect/>
          </a:stretch>
        </p:blipFill>
        <p:spPr>
          <a:xfrm rot="906117">
            <a:off x="304184" y="370708"/>
            <a:ext cx="776182" cy="776182"/>
          </a:xfrm>
          <a:prstGeom prst="rect">
            <a:avLst/>
          </a:prstGeom>
          <a:noFill/>
          <a:ln>
            <a:noFill/>
          </a:ln>
        </p:spPr>
      </p:pic>
      <p:sp>
        <p:nvSpPr>
          <p:cNvPr id="216" name="Google Shape;216;p30"/>
          <p:cNvSpPr txBox="1"/>
          <p:nvPr/>
        </p:nvSpPr>
        <p:spPr>
          <a:xfrm>
            <a:off x="997650" y="2538850"/>
            <a:ext cx="5628000" cy="5886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None/>
            </a:pPr>
            <a:r>
              <a:rPr lang="pt-BR" sz="2400">
                <a:solidFill>
                  <a:schemeClr val="dk1"/>
                </a:solidFill>
                <a:latin typeface="Lato"/>
                <a:ea typeface="Lato"/>
                <a:cs typeface="Lato"/>
                <a:sym typeface="Lato"/>
              </a:rPr>
              <a:t>Basic Form with Input Field:</a:t>
            </a:r>
            <a:endParaRPr sz="2400">
              <a:solidFill>
                <a:schemeClr val="dk1"/>
              </a:solidFill>
              <a:latin typeface="Lato"/>
              <a:ea typeface="Lato"/>
              <a:cs typeface="Lato"/>
              <a:sym typeface="Lato"/>
            </a:endParaRPr>
          </a:p>
        </p:txBody>
      </p:sp>
      <p:sp>
        <p:nvSpPr>
          <p:cNvPr id="217" name="Google Shape;217;p30"/>
          <p:cNvSpPr txBox="1"/>
          <p:nvPr/>
        </p:nvSpPr>
        <p:spPr>
          <a:xfrm>
            <a:off x="995800" y="315700"/>
            <a:ext cx="5664300" cy="17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4000">
                <a:solidFill>
                  <a:srgbClr val="4FB5CF"/>
                </a:solidFill>
                <a:latin typeface="Raleway"/>
                <a:ea typeface="Raleway"/>
                <a:cs typeface="Raleway"/>
                <a:sym typeface="Raleway"/>
              </a:rPr>
              <a:t>Streamline Forms with React Hook Form</a:t>
            </a:r>
            <a:endParaRPr sz="4000">
              <a:solidFill>
                <a:srgbClr val="4FB5CF"/>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4000">
              <a:solidFill>
                <a:srgbClr val="4FB5CF"/>
              </a:solidFill>
              <a:latin typeface="Raleway"/>
              <a:ea typeface="Raleway"/>
              <a:cs typeface="Raleway"/>
              <a:sym typeface="Raleway"/>
            </a:endParaRPr>
          </a:p>
          <a:p>
            <a:pPr indent="0" lvl="0" marL="0" rtl="0" algn="l">
              <a:spcBef>
                <a:spcPts val="0"/>
              </a:spcBef>
              <a:spcAft>
                <a:spcPts val="0"/>
              </a:spcAft>
              <a:buNone/>
            </a:pPr>
            <a:r>
              <a:t/>
            </a:r>
            <a:endParaRPr sz="4000">
              <a:solidFill>
                <a:srgbClr val="4FB5CF"/>
              </a:solidFill>
              <a:latin typeface="Raleway"/>
              <a:ea typeface="Raleway"/>
              <a:cs typeface="Raleway"/>
              <a:sym typeface="Raleway"/>
            </a:endParaRPr>
          </a:p>
        </p:txBody>
      </p:sp>
      <p:sp>
        <p:nvSpPr>
          <p:cNvPr id="218" name="Google Shape;218;p30"/>
          <p:cNvSpPr txBox="1"/>
          <p:nvPr/>
        </p:nvSpPr>
        <p:spPr>
          <a:xfrm>
            <a:off x="992037" y="1637950"/>
            <a:ext cx="5628000" cy="588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pt-BR" sz="3200">
                <a:solidFill>
                  <a:schemeClr val="dk1"/>
                </a:solidFill>
                <a:highlight>
                  <a:srgbClr val="FFFFFF"/>
                </a:highlight>
                <a:latin typeface="Raleway"/>
                <a:ea typeface="Raleway"/>
                <a:cs typeface="Raleway"/>
                <a:sym typeface="Raleway"/>
              </a:rPr>
              <a:t>Basic Usage</a:t>
            </a:r>
            <a:endParaRPr sz="3200">
              <a:solidFill>
                <a:schemeClr val="dk2"/>
              </a:solidFill>
              <a:latin typeface="Raleway"/>
              <a:ea typeface="Raleway"/>
              <a:cs typeface="Raleway"/>
              <a:sym typeface="Raleway"/>
            </a:endParaRPr>
          </a:p>
        </p:txBody>
      </p:sp>
      <p:pic>
        <p:nvPicPr>
          <p:cNvPr id="219" name="Google Shape;219;p30"/>
          <p:cNvPicPr preferRelativeResize="0"/>
          <p:nvPr/>
        </p:nvPicPr>
        <p:blipFill>
          <a:blip r:embed="rId4">
            <a:alphaModFix/>
          </a:blip>
          <a:stretch>
            <a:fillRect/>
          </a:stretch>
        </p:blipFill>
        <p:spPr>
          <a:xfrm rot="2949330">
            <a:off x="3520359" y="9285856"/>
            <a:ext cx="571358" cy="571364"/>
          </a:xfrm>
          <a:prstGeom prst="rect">
            <a:avLst/>
          </a:prstGeom>
          <a:noFill/>
          <a:ln>
            <a:noFill/>
          </a:ln>
        </p:spPr>
      </p:pic>
      <p:pic>
        <p:nvPicPr>
          <p:cNvPr id="220" name="Google Shape;220;p30"/>
          <p:cNvPicPr preferRelativeResize="0"/>
          <p:nvPr/>
        </p:nvPicPr>
        <p:blipFill>
          <a:blip r:embed="rId5">
            <a:alphaModFix/>
          </a:blip>
          <a:stretch>
            <a:fillRect/>
          </a:stretch>
        </p:blipFill>
        <p:spPr>
          <a:xfrm>
            <a:off x="944750" y="3269049"/>
            <a:ext cx="5733802" cy="5365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1"/>
          <p:cNvPicPr preferRelativeResize="0"/>
          <p:nvPr/>
        </p:nvPicPr>
        <p:blipFill>
          <a:blip r:embed="rId3">
            <a:alphaModFix/>
          </a:blip>
          <a:stretch>
            <a:fillRect/>
          </a:stretch>
        </p:blipFill>
        <p:spPr>
          <a:xfrm rot="906117">
            <a:off x="304184" y="370708"/>
            <a:ext cx="776182" cy="776182"/>
          </a:xfrm>
          <a:prstGeom prst="rect">
            <a:avLst/>
          </a:prstGeom>
          <a:noFill/>
          <a:ln>
            <a:noFill/>
          </a:ln>
        </p:spPr>
      </p:pic>
      <p:sp>
        <p:nvSpPr>
          <p:cNvPr id="226" name="Google Shape;226;p31"/>
          <p:cNvSpPr txBox="1"/>
          <p:nvPr/>
        </p:nvSpPr>
        <p:spPr>
          <a:xfrm>
            <a:off x="997650" y="2538850"/>
            <a:ext cx="5628000" cy="5886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Clr>
                <a:schemeClr val="dk1"/>
              </a:buClr>
              <a:buSzPts val="1100"/>
              <a:buFont typeface="Arial"/>
              <a:buNone/>
            </a:pPr>
            <a:r>
              <a:rPr lang="pt-BR" sz="2400">
                <a:solidFill>
                  <a:schemeClr val="dk1"/>
                </a:solidFill>
                <a:latin typeface="Lato"/>
                <a:ea typeface="Lato"/>
                <a:cs typeface="Lato"/>
                <a:sym typeface="Lato"/>
              </a:rPr>
              <a:t>Form with Validation:</a:t>
            </a:r>
            <a:endParaRPr sz="24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2400">
              <a:solidFill>
                <a:schemeClr val="dk1"/>
              </a:solidFill>
              <a:latin typeface="Lato"/>
              <a:ea typeface="Lato"/>
              <a:cs typeface="Lato"/>
              <a:sym typeface="Lato"/>
            </a:endParaRPr>
          </a:p>
          <a:p>
            <a:pPr indent="0" lvl="0" marL="0" rtl="0" algn="l">
              <a:spcBef>
                <a:spcPts val="0"/>
              </a:spcBef>
              <a:spcAft>
                <a:spcPts val="0"/>
              </a:spcAft>
              <a:buNone/>
            </a:pPr>
            <a:r>
              <a:t/>
            </a:r>
            <a:endParaRPr sz="2400">
              <a:solidFill>
                <a:schemeClr val="dk1"/>
              </a:solidFill>
              <a:latin typeface="Lato"/>
              <a:ea typeface="Lato"/>
              <a:cs typeface="Lato"/>
              <a:sym typeface="Lato"/>
            </a:endParaRPr>
          </a:p>
        </p:txBody>
      </p:sp>
      <p:sp>
        <p:nvSpPr>
          <p:cNvPr id="227" name="Google Shape;227;p31"/>
          <p:cNvSpPr txBox="1"/>
          <p:nvPr/>
        </p:nvSpPr>
        <p:spPr>
          <a:xfrm>
            <a:off x="995800" y="315700"/>
            <a:ext cx="5664300" cy="17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4000">
                <a:solidFill>
                  <a:srgbClr val="4FB5CF"/>
                </a:solidFill>
                <a:latin typeface="Raleway"/>
                <a:ea typeface="Raleway"/>
                <a:cs typeface="Raleway"/>
                <a:sym typeface="Raleway"/>
              </a:rPr>
              <a:t>Streamline Forms with React Hook Form</a:t>
            </a:r>
            <a:endParaRPr sz="4000">
              <a:solidFill>
                <a:srgbClr val="4FB5CF"/>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4000">
              <a:solidFill>
                <a:srgbClr val="4FB5CF"/>
              </a:solidFill>
              <a:latin typeface="Raleway"/>
              <a:ea typeface="Raleway"/>
              <a:cs typeface="Raleway"/>
              <a:sym typeface="Raleway"/>
            </a:endParaRPr>
          </a:p>
          <a:p>
            <a:pPr indent="0" lvl="0" marL="0" rtl="0" algn="l">
              <a:spcBef>
                <a:spcPts val="0"/>
              </a:spcBef>
              <a:spcAft>
                <a:spcPts val="0"/>
              </a:spcAft>
              <a:buNone/>
            </a:pPr>
            <a:r>
              <a:t/>
            </a:r>
            <a:endParaRPr sz="4000">
              <a:solidFill>
                <a:srgbClr val="4FB5CF"/>
              </a:solidFill>
              <a:latin typeface="Raleway"/>
              <a:ea typeface="Raleway"/>
              <a:cs typeface="Raleway"/>
              <a:sym typeface="Raleway"/>
            </a:endParaRPr>
          </a:p>
        </p:txBody>
      </p:sp>
      <p:sp>
        <p:nvSpPr>
          <p:cNvPr id="228" name="Google Shape;228;p31"/>
          <p:cNvSpPr txBox="1"/>
          <p:nvPr/>
        </p:nvSpPr>
        <p:spPr>
          <a:xfrm>
            <a:off x="992037" y="1637950"/>
            <a:ext cx="5628000" cy="588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pt-BR" sz="3200">
                <a:solidFill>
                  <a:schemeClr val="dk1"/>
                </a:solidFill>
                <a:highlight>
                  <a:srgbClr val="FFFFFF"/>
                </a:highlight>
                <a:latin typeface="Raleway"/>
                <a:ea typeface="Raleway"/>
                <a:cs typeface="Raleway"/>
                <a:sym typeface="Raleway"/>
              </a:rPr>
              <a:t>Validation</a:t>
            </a:r>
            <a:endParaRPr sz="3200">
              <a:solidFill>
                <a:schemeClr val="dk2"/>
              </a:solidFill>
              <a:latin typeface="Raleway"/>
              <a:ea typeface="Raleway"/>
              <a:cs typeface="Raleway"/>
              <a:sym typeface="Raleway"/>
            </a:endParaRPr>
          </a:p>
        </p:txBody>
      </p:sp>
      <p:pic>
        <p:nvPicPr>
          <p:cNvPr id="229" name="Google Shape;229;p31"/>
          <p:cNvPicPr preferRelativeResize="0"/>
          <p:nvPr/>
        </p:nvPicPr>
        <p:blipFill>
          <a:blip r:embed="rId4">
            <a:alphaModFix/>
          </a:blip>
          <a:stretch>
            <a:fillRect/>
          </a:stretch>
        </p:blipFill>
        <p:spPr>
          <a:xfrm rot="2949330">
            <a:off x="3520359" y="9285856"/>
            <a:ext cx="571358" cy="571364"/>
          </a:xfrm>
          <a:prstGeom prst="rect">
            <a:avLst/>
          </a:prstGeom>
          <a:noFill/>
          <a:ln>
            <a:noFill/>
          </a:ln>
        </p:spPr>
      </p:pic>
      <p:pic>
        <p:nvPicPr>
          <p:cNvPr id="230" name="Google Shape;230;p31"/>
          <p:cNvPicPr preferRelativeResize="0"/>
          <p:nvPr/>
        </p:nvPicPr>
        <p:blipFill>
          <a:blip r:embed="rId5">
            <a:alphaModFix/>
          </a:blip>
          <a:stretch>
            <a:fillRect/>
          </a:stretch>
        </p:blipFill>
        <p:spPr>
          <a:xfrm>
            <a:off x="1144399" y="3127450"/>
            <a:ext cx="5271205" cy="60411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2"/>
          <p:cNvPicPr preferRelativeResize="0"/>
          <p:nvPr/>
        </p:nvPicPr>
        <p:blipFill>
          <a:blip r:embed="rId3">
            <a:alphaModFix/>
          </a:blip>
          <a:stretch>
            <a:fillRect/>
          </a:stretch>
        </p:blipFill>
        <p:spPr>
          <a:xfrm rot="906117">
            <a:off x="304184" y="370708"/>
            <a:ext cx="776182" cy="776182"/>
          </a:xfrm>
          <a:prstGeom prst="rect">
            <a:avLst/>
          </a:prstGeom>
          <a:noFill/>
          <a:ln>
            <a:noFill/>
          </a:ln>
        </p:spPr>
      </p:pic>
      <p:sp>
        <p:nvSpPr>
          <p:cNvPr id="236" name="Google Shape;236;p32"/>
          <p:cNvSpPr txBox="1"/>
          <p:nvPr/>
        </p:nvSpPr>
        <p:spPr>
          <a:xfrm>
            <a:off x="997650" y="2538850"/>
            <a:ext cx="5628000" cy="5886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None/>
            </a:pPr>
            <a:r>
              <a:rPr lang="pt-BR" sz="2400">
                <a:solidFill>
                  <a:schemeClr val="dk1"/>
                </a:solidFill>
                <a:latin typeface="Lato"/>
                <a:ea typeface="Lato"/>
                <a:cs typeface="Lato"/>
                <a:sym typeface="Lato"/>
              </a:rPr>
              <a:t>Form with Controlled Components:</a:t>
            </a:r>
            <a:endParaRPr sz="2400">
              <a:solidFill>
                <a:schemeClr val="dk1"/>
              </a:solidFill>
              <a:latin typeface="Lato"/>
              <a:ea typeface="Lato"/>
              <a:cs typeface="Lato"/>
              <a:sym typeface="Lato"/>
            </a:endParaRPr>
          </a:p>
        </p:txBody>
      </p:sp>
      <p:sp>
        <p:nvSpPr>
          <p:cNvPr id="237" name="Google Shape;237;p32"/>
          <p:cNvSpPr txBox="1"/>
          <p:nvPr/>
        </p:nvSpPr>
        <p:spPr>
          <a:xfrm>
            <a:off x="995800" y="315700"/>
            <a:ext cx="5664300" cy="17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4000">
                <a:solidFill>
                  <a:srgbClr val="4FB5CF"/>
                </a:solidFill>
                <a:latin typeface="Raleway"/>
                <a:ea typeface="Raleway"/>
                <a:cs typeface="Raleway"/>
                <a:sym typeface="Raleway"/>
              </a:rPr>
              <a:t>Streamline Forms with React Hook Form</a:t>
            </a:r>
            <a:endParaRPr sz="4000">
              <a:solidFill>
                <a:srgbClr val="4FB5CF"/>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4000">
              <a:solidFill>
                <a:srgbClr val="4FB5CF"/>
              </a:solidFill>
              <a:latin typeface="Raleway"/>
              <a:ea typeface="Raleway"/>
              <a:cs typeface="Raleway"/>
              <a:sym typeface="Raleway"/>
            </a:endParaRPr>
          </a:p>
          <a:p>
            <a:pPr indent="0" lvl="0" marL="0" rtl="0" algn="l">
              <a:spcBef>
                <a:spcPts val="0"/>
              </a:spcBef>
              <a:spcAft>
                <a:spcPts val="0"/>
              </a:spcAft>
              <a:buNone/>
            </a:pPr>
            <a:r>
              <a:t/>
            </a:r>
            <a:endParaRPr sz="4000">
              <a:solidFill>
                <a:srgbClr val="4FB5CF"/>
              </a:solidFill>
              <a:latin typeface="Raleway"/>
              <a:ea typeface="Raleway"/>
              <a:cs typeface="Raleway"/>
              <a:sym typeface="Raleway"/>
            </a:endParaRPr>
          </a:p>
        </p:txBody>
      </p:sp>
      <p:sp>
        <p:nvSpPr>
          <p:cNvPr id="238" name="Google Shape;238;p32"/>
          <p:cNvSpPr txBox="1"/>
          <p:nvPr/>
        </p:nvSpPr>
        <p:spPr>
          <a:xfrm>
            <a:off x="992037" y="1637950"/>
            <a:ext cx="5628000" cy="588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pt-BR" sz="3200">
                <a:solidFill>
                  <a:schemeClr val="dk1"/>
                </a:solidFill>
                <a:highlight>
                  <a:srgbClr val="FFFFFF"/>
                </a:highlight>
                <a:latin typeface="Raleway"/>
                <a:ea typeface="Raleway"/>
                <a:cs typeface="Raleway"/>
                <a:sym typeface="Raleway"/>
              </a:rPr>
              <a:t>Controlled</a:t>
            </a:r>
            <a:endParaRPr sz="3200">
              <a:solidFill>
                <a:schemeClr val="dk2"/>
              </a:solidFill>
              <a:latin typeface="Raleway"/>
              <a:ea typeface="Raleway"/>
              <a:cs typeface="Raleway"/>
              <a:sym typeface="Raleway"/>
            </a:endParaRPr>
          </a:p>
        </p:txBody>
      </p:sp>
      <p:pic>
        <p:nvPicPr>
          <p:cNvPr id="239" name="Google Shape;239;p32"/>
          <p:cNvPicPr preferRelativeResize="0"/>
          <p:nvPr/>
        </p:nvPicPr>
        <p:blipFill>
          <a:blip r:embed="rId4">
            <a:alphaModFix/>
          </a:blip>
          <a:stretch>
            <a:fillRect/>
          </a:stretch>
        </p:blipFill>
        <p:spPr>
          <a:xfrm rot="2949330">
            <a:off x="3520359" y="9285856"/>
            <a:ext cx="571358" cy="571364"/>
          </a:xfrm>
          <a:prstGeom prst="rect">
            <a:avLst/>
          </a:prstGeom>
          <a:noFill/>
          <a:ln>
            <a:noFill/>
          </a:ln>
        </p:spPr>
      </p:pic>
      <p:pic>
        <p:nvPicPr>
          <p:cNvPr id="240" name="Google Shape;240;p32"/>
          <p:cNvPicPr preferRelativeResize="0"/>
          <p:nvPr/>
        </p:nvPicPr>
        <p:blipFill>
          <a:blip r:embed="rId5">
            <a:alphaModFix/>
          </a:blip>
          <a:stretch>
            <a:fillRect/>
          </a:stretch>
        </p:blipFill>
        <p:spPr>
          <a:xfrm>
            <a:off x="1060261" y="3219525"/>
            <a:ext cx="5506650" cy="59490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5F0"/>
        </a:solidFill>
      </p:bgPr>
    </p:bg>
    <p:spTree>
      <p:nvGrpSpPr>
        <p:cNvPr id="69" name="Shape 69"/>
        <p:cNvGrpSpPr/>
        <p:nvPr/>
      </p:nvGrpSpPr>
      <p:grpSpPr>
        <a:xfrm>
          <a:off x="0" y="0"/>
          <a:ext cx="0" cy="0"/>
          <a:chOff x="0" y="0"/>
          <a:chExt cx="0" cy="0"/>
        </a:xfrm>
      </p:grpSpPr>
      <p:sp>
        <p:nvSpPr>
          <p:cNvPr id="70" name="Google Shape;70;p15"/>
          <p:cNvSpPr txBox="1"/>
          <p:nvPr/>
        </p:nvSpPr>
        <p:spPr>
          <a:xfrm>
            <a:off x="1080000" y="2573325"/>
            <a:ext cx="5400000" cy="42081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None/>
            </a:pPr>
            <a:r>
              <a:rPr lang="pt-BR" sz="2400">
                <a:solidFill>
                  <a:schemeClr val="dk1"/>
                </a:solidFill>
                <a:latin typeface="Lato"/>
                <a:ea typeface="Lato"/>
                <a:cs typeface="Lato"/>
                <a:sym typeface="Lato"/>
              </a:rPr>
              <a:t>This ebook is your roadmap to becoming proficient in React.js development, with a focus on leveraging key libraries such as Vite, Immer, React Hook Form, Material UI, and React Router. Each chapter will provide practical examples and insights to help you understand how these libraries enhance your React.js projects.</a:t>
            </a:r>
            <a:endParaRPr sz="2400">
              <a:solidFill>
                <a:schemeClr val="dk1"/>
              </a:solidFill>
              <a:latin typeface="Lato"/>
              <a:ea typeface="Lato"/>
              <a:cs typeface="Lato"/>
              <a:sym typeface="Lato"/>
            </a:endParaRPr>
          </a:p>
        </p:txBody>
      </p:sp>
      <p:sp>
        <p:nvSpPr>
          <p:cNvPr id="71" name="Google Shape;71;p15"/>
          <p:cNvSpPr txBox="1"/>
          <p:nvPr/>
        </p:nvSpPr>
        <p:spPr>
          <a:xfrm>
            <a:off x="1080000" y="732700"/>
            <a:ext cx="5400000" cy="7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4000">
                <a:solidFill>
                  <a:schemeClr val="dk1"/>
                </a:solidFill>
                <a:latin typeface="Raleway"/>
                <a:ea typeface="Raleway"/>
                <a:cs typeface="Raleway"/>
                <a:sym typeface="Raleway"/>
              </a:rPr>
              <a:t>Improving React.js</a:t>
            </a:r>
            <a:endParaRPr b="1" sz="4000">
              <a:solidFill>
                <a:schemeClr val="dk2"/>
              </a:solidFill>
              <a:latin typeface="Raleway"/>
              <a:ea typeface="Raleway"/>
              <a:cs typeface="Raleway"/>
              <a:sym typeface="Raleway"/>
            </a:endParaRPr>
          </a:p>
        </p:txBody>
      </p:sp>
      <p:sp>
        <p:nvSpPr>
          <p:cNvPr id="72" name="Google Shape;72;p15"/>
          <p:cNvSpPr txBox="1"/>
          <p:nvPr/>
        </p:nvSpPr>
        <p:spPr>
          <a:xfrm>
            <a:off x="1080000" y="1409725"/>
            <a:ext cx="6684000" cy="7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200">
                <a:solidFill>
                  <a:schemeClr val="dk1"/>
                </a:solidFill>
                <a:latin typeface="Raleway"/>
                <a:ea typeface="Raleway"/>
                <a:cs typeface="Raleway"/>
                <a:sym typeface="Raleway"/>
              </a:rPr>
              <a:t>A Comprehensive Guide to Essential Libraries.</a:t>
            </a:r>
            <a:endParaRPr sz="3200">
              <a:solidFill>
                <a:schemeClr val="dk2"/>
              </a:solidFill>
              <a:latin typeface="Raleway"/>
              <a:ea typeface="Raleway"/>
              <a:cs typeface="Raleway"/>
              <a:sym typeface="Raleway"/>
            </a:endParaRPr>
          </a:p>
        </p:txBody>
      </p:sp>
      <p:pic>
        <p:nvPicPr>
          <p:cNvPr id="73" name="Google Shape;73;p15"/>
          <p:cNvPicPr preferRelativeResize="0"/>
          <p:nvPr/>
        </p:nvPicPr>
        <p:blipFill>
          <a:blip r:embed="rId3">
            <a:alphaModFix/>
          </a:blip>
          <a:stretch>
            <a:fillRect/>
          </a:stretch>
        </p:blipFill>
        <p:spPr>
          <a:xfrm>
            <a:off x="348225" y="732700"/>
            <a:ext cx="821701" cy="821701"/>
          </a:xfrm>
          <a:prstGeom prst="rect">
            <a:avLst/>
          </a:prstGeom>
          <a:noFill/>
          <a:ln>
            <a:noFill/>
          </a:ln>
        </p:spPr>
      </p:pic>
      <p:pic>
        <p:nvPicPr>
          <p:cNvPr id="74" name="Google Shape;74;p15"/>
          <p:cNvPicPr preferRelativeResize="0"/>
          <p:nvPr/>
        </p:nvPicPr>
        <p:blipFill>
          <a:blip r:embed="rId4">
            <a:alphaModFix/>
          </a:blip>
          <a:stretch>
            <a:fillRect/>
          </a:stretch>
        </p:blipFill>
        <p:spPr>
          <a:xfrm>
            <a:off x="2388575" y="6877200"/>
            <a:ext cx="2782848" cy="24200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p:nvPr/>
        </p:nvSpPr>
        <p:spPr>
          <a:xfrm>
            <a:off x="0" y="0"/>
            <a:ext cx="7560000" cy="10440000"/>
          </a:xfrm>
          <a:prstGeom prst="rect">
            <a:avLst/>
          </a:prstGeom>
          <a:solidFill>
            <a:srgbClr val="EBEB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6" name="Google Shape;246;p33"/>
          <p:cNvPicPr preferRelativeResize="0"/>
          <p:nvPr/>
        </p:nvPicPr>
        <p:blipFill>
          <a:blip r:embed="rId3">
            <a:alphaModFix/>
          </a:blip>
          <a:stretch>
            <a:fillRect/>
          </a:stretch>
        </p:blipFill>
        <p:spPr>
          <a:xfrm>
            <a:off x="558075" y="629375"/>
            <a:ext cx="3957951" cy="3894999"/>
          </a:xfrm>
          <a:prstGeom prst="rect">
            <a:avLst/>
          </a:prstGeom>
          <a:noFill/>
          <a:ln>
            <a:noFill/>
          </a:ln>
        </p:spPr>
      </p:pic>
      <p:sp>
        <p:nvSpPr>
          <p:cNvPr id="247" name="Google Shape;247;p33"/>
          <p:cNvSpPr txBox="1"/>
          <p:nvPr/>
        </p:nvSpPr>
        <p:spPr>
          <a:xfrm>
            <a:off x="714375" y="5719102"/>
            <a:ext cx="4557900" cy="3023100"/>
          </a:xfrm>
          <a:prstGeom prst="rect">
            <a:avLst/>
          </a:prstGeom>
          <a:noFill/>
          <a:ln>
            <a:noFill/>
          </a:ln>
          <a:effectLst>
            <a:outerShdw blurRad="71438" rotWithShape="0" algn="bl" dir="2940000" dist="66675">
              <a:srgbClr val="1C444E">
                <a:alpha val="15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4FB5CF"/>
                </a:solidFill>
                <a:latin typeface="Raleway"/>
                <a:ea typeface="Raleway"/>
                <a:cs typeface="Raleway"/>
                <a:sym typeface="Raleway"/>
              </a:rPr>
              <a:t>Crafting Excellence: Material-UI for React</a:t>
            </a:r>
            <a:endParaRPr b="1" sz="4800">
              <a:solidFill>
                <a:srgbClr val="4FB5CF"/>
              </a:solidFill>
              <a:latin typeface="Raleway"/>
              <a:ea typeface="Raleway"/>
              <a:cs typeface="Raleway"/>
              <a:sym typeface="Raleway"/>
            </a:endParaRPr>
          </a:p>
        </p:txBody>
      </p:sp>
      <p:sp>
        <p:nvSpPr>
          <p:cNvPr id="248" name="Google Shape;248;p33"/>
          <p:cNvSpPr txBox="1"/>
          <p:nvPr/>
        </p:nvSpPr>
        <p:spPr>
          <a:xfrm>
            <a:off x="760608" y="5133814"/>
            <a:ext cx="39579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400">
                <a:solidFill>
                  <a:schemeClr val="dk2"/>
                </a:solidFill>
                <a:latin typeface="Raleway"/>
                <a:ea typeface="Raleway"/>
                <a:cs typeface="Raleway"/>
                <a:sym typeface="Raleway"/>
              </a:rPr>
              <a:t>Capítulo 5</a:t>
            </a:r>
            <a:endParaRPr sz="3400">
              <a:solidFill>
                <a:schemeClr val="dk2"/>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4"/>
          <p:cNvPicPr preferRelativeResize="0"/>
          <p:nvPr/>
        </p:nvPicPr>
        <p:blipFill>
          <a:blip r:embed="rId3">
            <a:alphaModFix/>
          </a:blip>
          <a:stretch>
            <a:fillRect/>
          </a:stretch>
        </p:blipFill>
        <p:spPr>
          <a:xfrm rot="906117">
            <a:off x="304184" y="370708"/>
            <a:ext cx="776182" cy="776182"/>
          </a:xfrm>
          <a:prstGeom prst="rect">
            <a:avLst/>
          </a:prstGeom>
          <a:noFill/>
          <a:ln>
            <a:noFill/>
          </a:ln>
        </p:spPr>
      </p:pic>
      <p:sp>
        <p:nvSpPr>
          <p:cNvPr id="254" name="Google Shape;254;p34"/>
          <p:cNvSpPr txBox="1"/>
          <p:nvPr/>
        </p:nvSpPr>
        <p:spPr>
          <a:xfrm>
            <a:off x="961350" y="2226550"/>
            <a:ext cx="5637300" cy="25005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None/>
            </a:pPr>
            <a:r>
              <a:rPr lang="pt-BR" sz="2400">
                <a:solidFill>
                  <a:schemeClr val="dk1"/>
                </a:solidFill>
                <a:highlight>
                  <a:srgbClr val="FFFFFF"/>
                </a:highlight>
                <a:latin typeface="Lato"/>
                <a:ea typeface="Lato"/>
                <a:cs typeface="Lato"/>
                <a:sym typeface="Lato"/>
              </a:rPr>
              <a:t>Material-UI simplifies the UI development process by providing ready-to-use components that follow Material Design guidelines. This ensures consistency and enhances user experience across applications.</a:t>
            </a:r>
            <a:endParaRPr sz="2400">
              <a:solidFill>
                <a:schemeClr val="dk1"/>
              </a:solidFill>
              <a:latin typeface="Lato"/>
              <a:ea typeface="Lato"/>
              <a:cs typeface="Lato"/>
              <a:sym typeface="Lato"/>
            </a:endParaRPr>
          </a:p>
        </p:txBody>
      </p:sp>
      <p:sp>
        <p:nvSpPr>
          <p:cNvPr id="255" name="Google Shape;255;p34"/>
          <p:cNvSpPr txBox="1"/>
          <p:nvPr/>
        </p:nvSpPr>
        <p:spPr>
          <a:xfrm>
            <a:off x="995800" y="315700"/>
            <a:ext cx="5637300" cy="7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4000">
                <a:solidFill>
                  <a:srgbClr val="4FB5CF"/>
                </a:solidFill>
                <a:latin typeface="Raleway"/>
                <a:ea typeface="Raleway"/>
                <a:cs typeface="Raleway"/>
                <a:sym typeface="Raleway"/>
              </a:rPr>
              <a:t>Crafting Excellence: Material-UI for React</a:t>
            </a:r>
            <a:endParaRPr sz="4000">
              <a:solidFill>
                <a:srgbClr val="4FB5CF"/>
              </a:solidFill>
              <a:latin typeface="Raleway"/>
              <a:ea typeface="Raleway"/>
              <a:cs typeface="Raleway"/>
              <a:sym typeface="Raleway"/>
            </a:endParaRPr>
          </a:p>
        </p:txBody>
      </p:sp>
      <p:sp>
        <p:nvSpPr>
          <p:cNvPr id="256" name="Google Shape;256;p34"/>
          <p:cNvSpPr txBox="1"/>
          <p:nvPr/>
        </p:nvSpPr>
        <p:spPr>
          <a:xfrm>
            <a:off x="1005199" y="1637950"/>
            <a:ext cx="5628000" cy="588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pt-BR" sz="3200">
                <a:solidFill>
                  <a:schemeClr val="dk1"/>
                </a:solidFill>
                <a:latin typeface="Raleway"/>
                <a:ea typeface="Raleway"/>
                <a:cs typeface="Raleway"/>
                <a:sym typeface="Raleway"/>
              </a:rPr>
              <a:t>Enhance UI</a:t>
            </a:r>
            <a:endParaRPr sz="3200">
              <a:solidFill>
                <a:schemeClr val="dk2"/>
              </a:solidFill>
              <a:latin typeface="Raleway"/>
              <a:ea typeface="Raleway"/>
              <a:cs typeface="Raleway"/>
              <a:sym typeface="Raleway"/>
            </a:endParaRPr>
          </a:p>
        </p:txBody>
      </p:sp>
      <p:pic>
        <p:nvPicPr>
          <p:cNvPr id="257" name="Google Shape;257;p34"/>
          <p:cNvPicPr preferRelativeResize="0"/>
          <p:nvPr/>
        </p:nvPicPr>
        <p:blipFill>
          <a:blip r:embed="rId4">
            <a:alphaModFix/>
          </a:blip>
          <a:stretch>
            <a:fillRect/>
          </a:stretch>
        </p:blipFill>
        <p:spPr>
          <a:xfrm rot="2949330">
            <a:off x="3520359" y="9285856"/>
            <a:ext cx="571358" cy="571364"/>
          </a:xfrm>
          <a:prstGeom prst="rect">
            <a:avLst/>
          </a:prstGeom>
          <a:noFill/>
          <a:ln>
            <a:noFill/>
          </a:ln>
        </p:spPr>
      </p:pic>
      <p:pic>
        <p:nvPicPr>
          <p:cNvPr id="258" name="Google Shape;258;p34"/>
          <p:cNvPicPr preferRelativeResize="0"/>
          <p:nvPr/>
        </p:nvPicPr>
        <p:blipFill>
          <a:blip r:embed="rId5">
            <a:alphaModFix/>
          </a:blip>
          <a:stretch>
            <a:fillRect/>
          </a:stretch>
        </p:blipFill>
        <p:spPr>
          <a:xfrm>
            <a:off x="1711625" y="4879450"/>
            <a:ext cx="4136751" cy="41367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35"/>
          <p:cNvPicPr preferRelativeResize="0"/>
          <p:nvPr/>
        </p:nvPicPr>
        <p:blipFill>
          <a:blip r:embed="rId3">
            <a:alphaModFix/>
          </a:blip>
          <a:stretch>
            <a:fillRect/>
          </a:stretch>
        </p:blipFill>
        <p:spPr>
          <a:xfrm rot="906117">
            <a:off x="304184" y="370708"/>
            <a:ext cx="776182" cy="776182"/>
          </a:xfrm>
          <a:prstGeom prst="rect">
            <a:avLst/>
          </a:prstGeom>
          <a:noFill/>
          <a:ln>
            <a:noFill/>
          </a:ln>
        </p:spPr>
      </p:pic>
      <p:sp>
        <p:nvSpPr>
          <p:cNvPr id="264" name="Google Shape;264;p35"/>
          <p:cNvSpPr txBox="1"/>
          <p:nvPr/>
        </p:nvSpPr>
        <p:spPr>
          <a:xfrm>
            <a:off x="961350" y="2226550"/>
            <a:ext cx="5637300" cy="25005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None/>
            </a:pPr>
            <a:r>
              <a:rPr lang="pt-BR" sz="2400">
                <a:solidFill>
                  <a:schemeClr val="dk1"/>
                </a:solidFill>
                <a:highlight>
                  <a:srgbClr val="FFFFFF"/>
                </a:highlight>
                <a:latin typeface="Lato"/>
                <a:ea typeface="Lato"/>
                <a:cs typeface="Lato"/>
                <a:sym typeface="Lato"/>
              </a:rPr>
              <a:t> Let's dive into a code example to illustrate how to use Material-UI components in a React application.</a:t>
            </a:r>
            <a:endParaRPr sz="2400">
              <a:solidFill>
                <a:schemeClr val="dk1"/>
              </a:solidFill>
              <a:latin typeface="Lato"/>
              <a:ea typeface="Lato"/>
              <a:cs typeface="Lato"/>
              <a:sym typeface="Lato"/>
            </a:endParaRPr>
          </a:p>
        </p:txBody>
      </p:sp>
      <p:sp>
        <p:nvSpPr>
          <p:cNvPr id="265" name="Google Shape;265;p35"/>
          <p:cNvSpPr txBox="1"/>
          <p:nvPr/>
        </p:nvSpPr>
        <p:spPr>
          <a:xfrm>
            <a:off x="995800" y="315700"/>
            <a:ext cx="5637300" cy="7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4000">
                <a:solidFill>
                  <a:srgbClr val="4FB5CF"/>
                </a:solidFill>
                <a:latin typeface="Raleway"/>
                <a:ea typeface="Raleway"/>
                <a:cs typeface="Raleway"/>
                <a:sym typeface="Raleway"/>
              </a:rPr>
              <a:t>Crafting Excellence: Material-UI for React</a:t>
            </a:r>
            <a:endParaRPr sz="4000">
              <a:solidFill>
                <a:srgbClr val="4FB5CF"/>
              </a:solidFill>
              <a:latin typeface="Raleway"/>
              <a:ea typeface="Raleway"/>
              <a:cs typeface="Raleway"/>
              <a:sym typeface="Raleway"/>
            </a:endParaRPr>
          </a:p>
        </p:txBody>
      </p:sp>
      <p:sp>
        <p:nvSpPr>
          <p:cNvPr id="266" name="Google Shape;266;p35"/>
          <p:cNvSpPr txBox="1"/>
          <p:nvPr/>
        </p:nvSpPr>
        <p:spPr>
          <a:xfrm>
            <a:off x="1005199" y="1637950"/>
            <a:ext cx="5628000" cy="588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pt-BR" sz="3200">
                <a:solidFill>
                  <a:schemeClr val="dk1"/>
                </a:solidFill>
                <a:latin typeface="Raleway"/>
                <a:ea typeface="Raleway"/>
                <a:cs typeface="Raleway"/>
                <a:sym typeface="Raleway"/>
              </a:rPr>
              <a:t>Enhance UI</a:t>
            </a:r>
            <a:endParaRPr sz="3200">
              <a:solidFill>
                <a:schemeClr val="dk2"/>
              </a:solidFill>
              <a:latin typeface="Raleway"/>
              <a:ea typeface="Raleway"/>
              <a:cs typeface="Raleway"/>
              <a:sym typeface="Raleway"/>
            </a:endParaRPr>
          </a:p>
        </p:txBody>
      </p:sp>
      <p:pic>
        <p:nvPicPr>
          <p:cNvPr id="267" name="Google Shape;267;p35"/>
          <p:cNvPicPr preferRelativeResize="0"/>
          <p:nvPr/>
        </p:nvPicPr>
        <p:blipFill>
          <a:blip r:embed="rId4">
            <a:alphaModFix/>
          </a:blip>
          <a:stretch>
            <a:fillRect/>
          </a:stretch>
        </p:blipFill>
        <p:spPr>
          <a:xfrm rot="2949330">
            <a:off x="3520359" y="9285856"/>
            <a:ext cx="571358" cy="571364"/>
          </a:xfrm>
          <a:prstGeom prst="rect">
            <a:avLst/>
          </a:prstGeom>
          <a:noFill/>
          <a:ln>
            <a:noFill/>
          </a:ln>
        </p:spPr>
      </p:pic>
      <p:pic>
        <p:nvPicPr>
          <p:cNvPr id="268" name="Google Shape;268;p35"/>
          <p:cNvPicPr preferRelativeResize="0"/>
          <p:nvPr/>
        </p:nvPicPr>
        <p:blipFill>
          <a:blip r:embed="rId5">
            <a:alphaModFix/>
          </a:blip>
          <a:stretch>
            <a:fillRect/>
          </a:stretch>
        </p:blipFill>
        <p:spPr>
          <a:xfrm>
            <a:off x="961350" y="4227343"/>
            <a:ext cx="5715699" cy="43419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6"/>
          <p:cNvPicPr preferRelativeResize="0"/>
          <p:nvPr/>
        </p:nvPicPr>
        <p:blipFill>
          <a:blip r:embed="rId3">
            <a:alphaModFix/>
          </a:blip>
          <a:stretch>
            <a:fillRect/>
          </a:stretch>
        </p:blipFill>
        <p:spPr>
          <a:xfrm rot="906117">
            <a:off x="304184" y="370708"/>
            <a:ext cx="776182" cy="776182"/>
          </a:xfrm>
          <a:prstGeom prst="rect">
            <a:avLst/>
          </a:prstGeom>
          <a:noFill/>
          <a:ln>
            <a:noFill/>
          </a:ln>
        </p:spPr>
      </p:pic>
      <p:sp>
        <p:nvSpPr>
          <p:cNvPr id="274" name="Google Shape;274;p36"/>
          <p:cNvSpPr txBox="1"/>
          <p:nvPr/>
        </p:nvSpPr>
        <p:spPr>
          <a:xfrm>
            <a:off x="961350" y="2226550"/>
            <a:ext cx="5637300" cy="20007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None/>
            </a:pPr>
            <a:r>
              <a:rPr lang="pt-BR" sz="2400">
                <a:solidFill>
                  <a:schemeClr val="dk1"/>
                </a:solidFill>
                <a:highlight>
                  <a:srgbClr val="FFFFFF"/>
                </a:highlight>
                <a:latin typeface="Lato"/>
                <a:ea typeface="Lato"/>
                <a:cs typeface="Lato"/>
                <a:sym typeface="Lato"/>
              </a:rPr>
              <a:t>If you want to change the look and feel of a component, you can customize it in multiple ways. In the code below the Overriding Styles:</a:t>
            </a:r>
            <a:endParaRPr sz="2400">
              <a:solidFill>
                <a:schemeClr val="dk1"/>
              </a:solidFill>
              <a:latin typeface="Lato"/>
              <a:ea typeface="Lato"/>
              <a:cs typeface="Lato"/>
              <a:sym typeface="Lato"/>
            </a:endParaRPr>
          </a:p>
        </p:txBody>
      </p:sp>
      <p:sp>
        <p:nvSpPr>
          <p:cNvPr id="275" name="Google Shape;275;p36"/>
          <p:cNvSpPr txBox="1"/>
          <p:nvPr/>
        </p:nvSpPr>
        <p:spPr>
          <a:xfrm>
            <a:off x="995800" y="315700"/>
            <a:ext cx="5637300" cy="7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4000">
                <a:solidFill>
                  <a:srgbClr val="4FB5CF"/>
                </a:solidFill>
                <a:latin typeface="Raleway"/>
                <a:ea typeface="Raleway"/>
                <a:cs typeface="Raleway"/>
                <a:sym typeface="Raleway"/>
              </a:rPr>
              <a:t>Crafting Excellence: Material-UI for React</a:t>
            </a:r>
            <a:endParaRPr sz="4000">
              <a:solidFill>
                <a:srgbClr val="4FB5CF"/>
              </a:solidFill>
              <a:latin typeface="Raleway"/>
              <a:ea typeface="Raleway"/>
              <a:cs typeface="Raleway"/>
              <a:sym typeface="Raleway"/>
            </a:endParaRPr>
          </a:p>
        </p:txBody>
      </p:sp>
      <p:sp>
        <p:nvSpPr>
          <p:cNvPr id="276" name="Google Shape;276;p36"/>
          <p:cNvSpPr txBox="1"/>
          <p:nvPr/>
        </p:nvSpPr>
        <p:spPr>
          <a:xfrm>
            <a:off x="1005199" y="1637950"/>
            <a:ext cx="5628000" cy="588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pt-BR" sz="3200">
                <a:solidFill>
                  <a:schemeClr val="dk1"/>
                </a:solidFill>
                <a:latin typeface="Raleway"/>
                <a:ea typeface="Raleway"/>
                <a:cs typeface="Raleway"/>
                <a:sym typeface="Raleway"/>
              </a:rPr>
              <a:t>Theming</a:t>
            </a:r>
            <a:endParaRPr sz="3200">
              <a:solidFill>
                <a:schemeClr val="dk2"/>
              </a:solidFill>
              <a:latin typeface="Raleway"/>
              <a:ea typeface="Raleway"/>
              <a:cs typeface="Raleway"/>
              <a:sym typeface="Raleway"/>
            </a:endParaRPr>
          </a:p>
        </p:txBody>
      </p:sp>
      <p:pic>
        <p:nvPicPr>
          <p:cNvPr id="277" name="Google Shape;277;p36"/>
          <p:cNvPicPr preferRelativeResize="0"/>
          <p:nvPr/>
        </p:nvPicPr>
        <p:blipFill>
          <a:blip r:embed="rId4">
            <a:alphaModFix/>
          </a:blip>
          <a:stretch>
            <a:fillRect/>
          </a:stretch>
        </p:blipFill>
        <p:spPr>
          <a:xfrm rot="2949330">
            <a:off x="3520359" y="9285856"/>
            <a:ext cx="571358" cy="571364"/>
          </a:xfrm>
          <a:prstGeom prst="rect">
            <a:avLst/>
          </a:prstGeom>
          <a:noFill/>
          <a:ln>
            <a:noFill/>
          </a:ln>
        </p:spPr>
      </p:pic>
      <p:pic>
        <p:nvPicPr>
          <p:cNvPr id="278" name="Google Shape;278;p36"/>
          <p:cNvPicPr preferRelativeResize="0"/>
          <p:nvPr/>
        </p:nvPicPr>
        <p:blipFill>
          <a:blip r:embed="rId5">
            <a:alphaModFix/>
          </a:blip>
          <a:stretch>
            <a:fillRect/>
          </a:stretch>
        </p:blipFill>
        <p:spPr>
          <a:xfrm>
            <a:off x="930850" y="4320625"/>
            <a:ext cx="5776701" cy="4449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7"/>
          <p:cNvPicPr preferRelativeResize="0"/>
          <p:nvPr/>
        </p:nvPicPr>
        <p:blipFill>
          <a:blip r:embed="rId3">
            <a:alphaModFix/>
          </a:blip>
          <a:stretch>
            <a:fillRect/>
          </a:stretch>
        </p:blipFill>
        <p:spPr>
          <a:xfrm rot="906117">
            <a:off x="304184" y="370708"/>
            <a:ext cx="776182" cy="776182"/>
          </a:xfrm>
          <a:prstGeom prst="rect">
            <a:avLst/>
          </a:prstGeom>
          <a:noFill/>
          <a:ln>
            <a:noFill/>
          </a:ln>
        </p:spPr>
      </p:pic>
      <p:sp>
        <p:nvSpPr>
          <p:cNvPr id="284" name="Google Shape;284;p37"/>
          <p:cNvSpPr txBox="1"/>
          <p:nvPr/>
        </p:nvSpPr>
        <p:spPr>
          <a:xfrm>
            <a:off x="961350" y="2226550"/>
            <a:ext cx="5637300" cy="35103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None/>
            </a:pPr>
            <a:r>
              <a:rPr lang="pt-BR" sz="2400">
                <a:solidFill>
                  <a:schemeClr val="dk1"/>
                </a:solidFill>
                <a:highlight>
                  <a:srgbClr val="FFFFFF"/>
                </a:highlight>
                <a:latin typeface="Lato"/>
                <a:ea typeface="Lato"/>
                <a:cs typeface="Lato"/>
                <a:sym typeface="Lato"/>
              </a:rPr>
              <a:t>Remember, mastering Material-UI takes time and practice. Start by experimenting with small projects and gradually incorporate more advanced features as you become more comfortable. With dedication and perseverance, you'll soon become proficient in leveraging Material-UI to build stunning user interfaces.</a:t>
            </a:r>
            <a:endParaRPr sz="2400">
              <a:solidFill>
                <a:schemeClr val="dk1"/>
              </a:solidFill>
              <a:latin typeface="Lato"/>
              <a:ea typeface="Lato"/>
              <a:cs typeface="Lato"/>
              <a:sym typeface="Lato"/>
            </a:endParaRPr>
          </a:p>
        </p:txBody>
      </p:sp>
      <p:sp>
        <p:nvSpPr>
          <p:cNvPr id="285" name="Google Shape;285;p37"/>
          <p:cNvSpPr txBox="1"/>
          <p:nvPr/>
        </p:nvSpPr>
        <p:spPr>
          <a:xfrm>
            <a:off x="995800" y="315700"/>
            <a:ext cx="5637300" cy="7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4000">
                <a:solidFill>
                  <a:srgbClr val="4FB5CF"/>
                </a:solidFill>
                <a:latin typeface="Raleway"/>
                <a:ea typeface="Raleway"/>
                <a:cs typeface="Raleway"/>
                <a:sym typeface="Raleway"/>
              </a:rPr>
              <a:t>Crafting Excellence: Material-UI for React</a:t>
            </a:r>
            <a:endParaRPr sz="4000">
              <a:solidFill>
                <a:srgbClr val="4FB5CF"/>
              </a:solidFill>
              <a:latin typeface="Raleway"/>
              <a:ea typeface="Raleway"/>
              <a:cs typeface="Raleway"/>
              <a:sym typeface="Raleway"/>
            </a:endParaRPr>
          </a:p>
        </p:txBody>
      </p:sp>
      <p:sp>
        <p:nvSpPr>
          <p:cNvPr id="286" name="Google Shape;286;p37"/>
          <p:cNvSpPr txBox="1"/>
          <p:nvPr/>
        </p:nvSpPr>
        <p:spPr>
          <a:xfrm>
            <a:off x="1005199" y="1637950"/>
            <a:ext cx="5628000" cy="588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1100"/>
              <a:buFont typeface="Arial"/>
              <a:buNone/>
            </a:pPr>
            <a:r>
              <a:rPr lang="pt-BR" sz="3200">
                <a:solidFill>
                  <a:schemeClr val="dk1"/>
                </a:solidFill>
                <a:latin typeface="Raleway"/>
                <a:ea typeface="Raleway"/>
                <a:cs typeface="Raleway"/>
                <a:sym typeface="Raleway"/>
              </a:rPr>
              <a:t>Enhance UI</a:t>
            </a:r>
            <a:endParaRPr sz="3200">
              <a:solidFill>
                <a:schemeClr val="dk2"/>
              </a:solidFill>
              <a:latin typeface="Raleway"/>
              <a:ea typeface="Raleway"/>
              <a:cs typeface="Raleway"/>
              <a:sym typeface="Raleway"/>
            </a:endParaRPr>
          </a:p>
          <a:p>
            <a:pPr indent="0" lvl="0" marL="0" rtl="0" algn="l">
              <a:lnSpc>
                <a:spcPct val="80000"/>
              </a:lnSpc>
              <a:spcBef>
                <a:spcPts val="0"/>
              </a:spcBef>
              <a:spcAft>
                <a:spcPts val="0"/>
              </a:spcAft>
              <a:buNone/>
            </a:pPr>
            <a:r>
              <a:t/>
            </a:r>
            <a:endParaRPr sz="3200">
              <a:solidFill>
                <a:schemeClr val="dk1"/>
              </a:solidFill>
              <a:latin typeface="Raleway"/>
              <a:ea typeface="Raleway"/>
              <a:cs typeface="Raleway"/>
              <a:sym typeface="Raleway"/>
            </a:endParaRPr>
          </a:p>
        </p:txBody>
      </p:sp>
      <p:pic>
        <p:nvPicPr>
          <p:cNvPr id="287" name="Google Shape;287;p37"/>
          <p:cNvPicPr preferRelativeResize="0"/>
          <p:nvPr/>
        </p:nvPicPr>
        <p:blipFill>
          <a:blip r:embed="rId4">
            <a:alphaModFix/>
          </a:blip>
          <a:stretch>
            <a:fillRect/>
          </a:stretch>
        </p:blipFill>
        <p:spPr>
          <a:xfrm rot="2949330">
            <a:off x="3520359" y="9285856"/>
            <a:ext cx="571358" cy="571364"/>
          </a:xfrm>
          <a:prstGeom prst="rect">
            <a:avLst/>
          </a:prstGeom>
          <a:noFill/>
          <a:ln>
            <a:noFill/>
          </a:ln>
        </p:spPr>
      </p:pic>
      <p:pic>
        <p:nvPicPr>
          <p:cNvPr id="288" name="Google Shape;288;p37"/>
          <p:cNvPicPr preferRelativeResize="0"/>
          <p:nvPr/>
        </p:nvPicPr>
        <p:blipFill>
          <a:blip r:embed="rId5">
            <a:alphaModFix/>
          </a:blip>
          <a:stretch>
            <a:fillRect/>
          </a:stretch>
        </p:blipFill>
        <p:spPr>
          <a:xfrm>
            <a:off x="2493175" y="6411350"/>
            <a:ext cx="2514300" cy="1991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8"/>
          <p:cNvSpPr/>
          <p:nvPr/>
        </p:nvSpPr>
        <p:spPr>
          <a:xfrm>
            <a:off x="0" y="0"/>
            <a:ext cx="7560000" cy="10440000"/>
          </a:xfrm>
          <a:prstGeom prst="rect">
            <a:avLst/>
          </a:prstGeom>
          <a:solidFill>
            <a:srgbClr val="EBEB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4" name="Google Shape;294;p38"/>
          <p:cNvPicPr preferRelativeResize="0"/>
          <p:nvPr/>
        </p:nvPicPr>
        <p:blipFill>
          <a:blip r:embed="rId3">
            <a:alphaModFix/>
          </a:blip>
          <a:stretch>
            <a:fillRect/>
          </a:stretch>
        </p:blipFill>
        <p:spPr>
          <a:xfrm>
            <a:off x="1801025" y="1325000"/>
            <a:ext cx="3957951" cy="3894999"/>
          </a:xfrm>
          <a:prstGeom prst="rect">
            <a:avLst/>
          </a:prstGeom>
          <a:noFill/>
          <a:ln>
            <a:noFill/>
          </a:ln>
        </p:spPr>
      </p:pic>
      <p:sp>
        <p:nvSpPr>
          <p:cNvPr id="295" name="Google Shape;295;p38"/>
          <p:cNvSpPr txBox="1"/>
          <p:nvPr/>
        </p:nvSpPr>
        <p:spPr>
          <a:xfrm>
            <a:off x="1422600" y="5444175"/>
            <a:ext cx="4714800" cy="1194000"/>
          </a:xfrm>
          <a:prstGeom prst="rect">
            <a:avLst/>
          </a:prstGeom>
          <a:noFill/>
          <a:ln>
            <a:noFill/>
          </a:ln>
          <a:effectLst>
            <a:outerShdw blurRad="71438" rotWithShape="0" algn="bl" dir="2940000" dist="66675">
              <a:srgbClr val="1C444E">
                <a:alpha val="15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pt-BR" sz="6400">
                <a:solidFill>
                  <a:srgbClr val="4FB5CF"/>
                </a:solidFill>
                <a:latin typeface="Raleway"/>
                <a:ea typeface="Raleway"/>
                <a:cs typeface="Raleway"/>
                <a:sym typeface="Raleway"/>
              </a:rPr>
              <a:t>Ending</a:t>
            </a:r>
            <a:endParaRPr b="1" sz="6400">
              <a:solidFill>
                <a:srgbClr val="4FB5CF"/>
              </a:solidFill>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9"/>
          <p:cNvPicPr preferRelativeResize="0"/>
          <p:nvPr/>
        </p:nvPicPr>
        <p:blipFill>
          <a:blip r:embed="rId3">
            <a:alphaModFix/>
          </a:blip>
          <a:stretch>
            <a:fillRect/>
          </a:stretch>
        </p:blipFill>
        <p:spPr>
          <a:xfrm rot="906117">
            <a:off x="304184" y="370708"/>
            <a:ext cx="776182" cy="776182"/>
          </a:xfrm>
          <a:prstGeom prst="rect">
            <a:avLst/>
          </a:prstGeom>
          <a:noFill/>
          <a:ln>
            <a:noFill/>
          </a:ln>
        </p:spPr>
      </p:pic>
      <p:sp>
        <p:nvSpPr>
          <p:cNvPr id="301" name="Google Shape;301;p39"/>
          <p:cNvSpPr txBox="1"/>
          <p:nvPr/>
        </p:nvSpPr>
        <p:spPr>
          <a:xfrm>
            <a:off x="961350" y="1932250"/>
            <a:ext cx="5637300" cy="28401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None/>
            </a:pPr>
            <a:r>
              <a:rPr lang="pt-BR" sz="2400">
                <a:solidFill>
                  <a:schemeClr val="dk1"/>
                </a:solidFill>
                <a:highlight>
                  <a:srgbClr val="FFFFFF"/>
                </a:highlight>
                <a:latin typeface="Lato"/>
                <a:ea typeface="Lato"/>
                <a:cs typeface="Lato"/>
                <a:sym typeface="Lato"/>
              </a:rPr>
              <a:t>This book was produced by a human and in </a:t>
            </a:r>
            <a:r>
              <a:rPr lang="pt-BR" sz="2400">
                <a:solidFill>
                  <a:schemeClr val="dk1"/>
                </a:solidFill>
                <a:highlight>
                  <a:srgbClr val="FFFFFF"/>
                </a:highlight>
                <a:latin typeface="Lato"/>
                <a:ea typeface="Lato"/>
                <a:cs typeface="Lato"/>
                <a:sym typeface="Lato"/>
              </a:rPr>
              <a:t>collaboration</a:t>
            </a:r>
            <a:r>
              <a:rPr lang="pt-BR" sz="2400">
                <a:solidFill>
                  <a:schemeClr val="dk1"/>
                </a:solidFill>
                <a:highlight>
                  <a:srgbClr val="FFFFFF"/>
                </a:highlight>
                <a:latin typeface="Lato"/>
                <a:ea typeface="Lato"/>
                <a:cs typeface="Lato"/>
                <a:sym typeface="Lato"/>
              </a:rPr>
              <a:t> with an AI, with several sections generated by artificial </a:t>
            </a:r>
            <a:r>
              <a:rPr lang="pt-BR" sz="2400">
                <a:solidFill>
                  <a:schemeClr val="dk1"/>
                </a:solidFill>
                <a:highlight>
                  <a:srgbClr val="FFFFFF"/>
                </a:highlight>
                <a:latin typeface="Lato"/>
                <a:ea typeface="Lato"/>
                <a:cs typeface="Lato"/>
                <a:sym typeface="Lato"/>
              </a:rPr>
              <a:t>intelligence</a:t>
            </a:r>
            <a:r>
              <a:rPr lang="pt-BR" sz="2400">
                <a:solidFill>
                  <a:schemeClr val="dk1"/>
                </a:solidFill>
                <a:highlight>
                  <a:srgbClr val="FFFFFF"/>
                </a:highlight>
                <a:latin typeface="Lato"/>
                <a:ea typeface="Lato"/>
                <a:cs typeface="Lato"/>
                <a:sym typeface="Lato"/>
              </a:rPr>
              <a:t> and edited and typeset by a human. </a:t>
            </a:r>
            <a:endParaRPr sz="2400">
              <a:solidFill>
                <a:schemeClr val="dk1"/>
              </a:solidFill>
              <a:highlight>
                <a:srgbClr val="FFFFFF"/>
              </a:highlight>
              <a:latin typeface="Lato"/>
              <a:ea typeface="Lato"/>
              <a:cs typeface="Lato"/>
              <a:sym typeface="Lato"/>
            </a:endParaRPr>
          </a:p>
          <a:p>
            <a:pPr indent="0" lvl="0" marL="0" rtl="0" algn="l">
              <a:spcBef>
                <a:spcPts val="0"/>
              </a:spcBef>
              <a:spcAft>
                <a:spcPts val="0"/>
              </a:spcAft>
              <a:buNone/>
            </a:pPr>
            <a:r>
              <a:rPr lang="pt-BR" sz="2400">
                <a:solidFill>
                  <a:schemeClr val="dk1"/>
                </a:solidFill>
                <a:highlight>
                  <a:srgbClr val="FFFFFF"/>
                </a:highlight>
                <a:latin typeface="Lato"/>
                <a:ea typeface="Lato"/>
                <a:cs typeface="Lato"/>
                <a:sym typeface="Lato"/>
              </a:rPr>
              <a:t>This book was produced for educational purposes and free reading, do not resell.</a:t>
            </a:r>
            <a:endParaRPr sz="2400">
              <a:solidFill>
                <a:schemeClr val="dk1"/>
              </a:solidFill>
              <a:highlight>
                <a:srgbClr val="FFFFFF"/>
              </a:highlight>
              <a:latin typeface="Lato"/>
              <a:ea typeface="Lato"/>
              <a:cs typeface="Lato"/>
              <a:sym typeface="Lato"/>
            </a:endParaRPr>
          </a:p>
        </p:txBody>
      </p:sp>
      <p:sp>
        <p:nvSpPr>
          <p:cNvPr id="302" name="Google Shape;302;p39"/>
          <p:cNvSpPr txBox="1"/>
          <p:nvPr/>
        </p:nvSpPr>
        <p:spPr>
          <a:xfrm>
            <a:off x="995800" y="315700"/>
            <a:ext cx="5637300" cy="7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4000">
                <a:solidFill>
                  <a:srgbClr val="4FB5CF"/>
                </a:solidFill>
                <a:latin typeface="Raleway"/>
                <a:ea typeface="Raleway"/>
                <a:cs typeface="Raleway"/>
                <a:sym typeface="Raleway"/>
              </a:rPr>
              <a:t>Thank you for reading this far.</a:t>
            </a:r>
            <a:endParaRPr sz="4000">
              <a:solidFill>
                <a:srgbClr val="4FB5CF"/>
              </a:solidFill>
              <a:latin typeface="Raleway"/>
              <a:ea typeface="Raleway"/>
              <a:cs typeface="Raleway"/>
              <a:sym typeface="Raleway"/>
            </a:endParaRPr>
          </a:p>
        </p:txBody>
      </p:sp>
      <p:pic>
        <p:nvPicPr>
          <p:cNvPr id="303" name="Google Shape;303;p39"/>
          <p:cNvPicPr preferRelativeResize="0"/>
          <p:nvPr/>
        </p:nvPicPr>
        <p:blipFill>
          <a:blip r:embed="rId4">
            <a:alphaModFix/>
          </a:blip>
          <a:stretch>
            <a:fillRect/>
          </a:stretch>
        </p:blipFill>
        <p:spPr>
          <a:xfrm rot="2949330">
            <a:off x="3520359" y="9285856"/>
            <a:ext cx="571358" cy="571364"/>
          </a:xfrm>
          <a:prstGeom prst="rect">
            <a:avLst/>
          </a:prstGeom>
          <a:noFill/>
          <a:ln>
            <a:noFill/>
          </a:ln>
        </p:spPr>
      </p:pic>
      <p:sp>
        <p:nvSpPr>
          <p:cNvPr id="304" name="Google Shape;304;p39"/>
          <p:cNvSpPr txBox="1"/>
          <p:nvPr/>
        </p:nvSpPr>
        <p:spPr>
          <a:xfrm>
            <a:off x="1695150" y="8733125"/>
            <a:ext cx="1875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u="sng">
                <a:solidFill>
                  <a:schemeClr val="hlink"/>
                </a:solidFill>
                <a:hlinkClick r:id="rId5"/>
              </a:rPr>
              <a:t>https://github.com/efms25</a:t>
            </a:r>
            <a:endParaRPr/>
          </a:p>
        </p:txBody>
      </p:sp>
      <p:pic>
        <p:nvPicPr>
          <p:cNvPr id="305" name="Google Shape;305;p39"/>
          <p:cNvPicPr preferRelativeResize="0"/>
          <p:nvPr/>
        </p:nvPicPr>
        <p:blipFill>
          <a:blip r:embed="rId6">
            <a:alphaModFix/>
          </a:blip>
          <a:stretch>
            <a:fillRect/>
          </a:stretch>
        </p:blipFill>
        <p:spPr>
          <a:xfrm>
            <a:off x="2266200" y="7917850"/>
            <a:ext cx="733798" cy="733798"/>
          </a:xfrm>
          <a:prstGeom prst="rect">
            <a:avLst/>
          </a:prstGeom>
          <a:noFill/>
          <a:ln>
            <a:noFill/>
          </a:ln>
        </p:spPr>
      </p:pic>
      <p:sp>
        <p:nvSpPr>
          <p:cNvPr id="306" name="Google Shape;306;p39"/>
          <p:cNvSpPr txBox="1"/>
          <p:nvPr/>
        </p:nvSpPr>
        <p:spPr>
          <a:xfrm>
            <a:off x="1000450" y="6951775"/>
            <a:ext cx="5628000" cy="449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pt-BR" sz="2400">
                <a:solidFill>
                  <a:schemeClr val="dk1"/>
                </a:solidFill>
                <a:latin typeface="Raleway"/>
                <a:ea typeface="Raleway"/>
                <a:cs typeface="Raleway"/>
                <a:sym typeface="Raleway"/>
              </a:rPr>
              <a:t>Connect</a:t>
            </a:r>
            <a:r>
              <a:rPr lang="pt-BR" sz="2400">
                <a:solidFill>
                  <a:schemeClr val="dk1"/>
                </a:solidFill>
                <a:latin typeface="Raleway"/>
                <a:ea typeface="Raleway"/>
                <a:cs typeface="Raleway"/>
                <a:sym typeface="Raleway"/>
              </a:rPr>
              <a:t> with me</a:t>
            </a:r>
            <a:endParaRPr sz="2400">
              <a:solidFill>
                <a:schemeClr val="dk1"/>
              </a:solidFill>
              <a:latin typeface="Raleway"/>
              <a:ea typeface="Raleway"/>
              <a:cs typeface="Raleway"/>
              <a:sym typeface="Raleway"/>
            </a:endParaRPr>
          </a:p>
        </p:txBody>
      </p:sp>
      <p:pic>
        <p:nvPicPr>
          <p:cNvPr id="307" name="Google Shape;307;p39"/>
          <p:cNvPicPr preferRelativeResize="0"/>
          <p:nvPr/>
        </p:nvPicPr>
        <p:blipFill>
          <a:blip r:embed="rId7">
            <a:alphaModFix/>
          </a:blip>
          <a:stretch>
            <a:fillRect/>
          </a:stretch>
        </p:blipFill>
        <p:spPr>
          <a:xfrm>
            <a:off x="4639625" y="7881788"/>
            <a:ext cx="805924" cy="805924"/>
          </a:xfrm>
          <a:prstGeom prst="rect">
            <a:avLst/>
          </a:prstGeom>
          <a:noFill/>
          <a:ln>
            <a:noFill/>
          </a:ln>
        </p:spPr>
      </p:pic>
      <p:sp>
        <p:nvSpPr>
          <p:cNvPr id="308" name="Google Shape;308;p39"/>
          <p:cNvSpPr txBox="1"/>
          <p:nvPr/>
        </p:nvSpPr>
        <p:spPr>
          <a:xfrm>
            <a:off x="4209000" y="8733125"/>
            <a:ext cx="2076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100" u="sng">
                <a:solidFill>
                  <a:schemeClr val="hlink"/>
                </a:solidFill>
                <a:hlinkClick r:id="rId8"/>
              </a:rPr>
              <a:t>https://www.linkedin.com/in/eric-santana-955812159/</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p:nvPr/>
        </p:nvSpPr>
        <p:spPr>
          <a:xfrm>
            <a:off x="0" y="0"/>
            <a:ext cx="7560000" cy="10440000"/>
          </a:xfrm>
          <a:prstGeom prst="rect">
            <a:avLst/>
          </a:prstGeom>
          <a:solidFill>
            <a:srgbClr val="EBEB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0" name="Google Shape;80;p16"/>
          <p:cNvPicPr preferRelativeResize="0"/>
          <p:nvPr/>
        </p:nvPicPr>
        <p:blipFill>
          <a:blip r:embed="rId3">
            <a:alphaModFix/>
          </a:blip>
          <a:stretch>
            <a:fillRect/>
          </a:stretch>
        </p:blipFill>
        <p:spPr>
          <a:xfrm>
            <a:off x="558075" y="629375"/>
            <a:ext cx="3957951" cy="3894999"/>
          </a:xfrm>
          <a:prstGeom prst="rect">
            <a:avLst/>
          </a:prstGeom>
          <a:noFill/>
          <a:ln>
            <a:noFill/>
          </a:ln>
        </p:spPr>
      </p:pic>
      <p:sp>
        <p:nvSpPr>
          <p:cNvPr id="81" name="Google Shape;81;p16"/>
          <p:cNvSpPr txBox="1"/>
          <p:nvPr/>
        </p:nvSpPr>
        <p:spPr>
          <a:xfrm>
            <a:off x="714375" y="5719100"/>
            <a:ext cx="4845300" cy="2551200"/>
          </a:xfrm>
          <a:prstGeom prst="rect">
            <a:avLst/>
          </a:prstGeom>
          <a:noFill/>
          <a:ln>
            <a:noFill/>
          </a:ln>
          <a:effectLst>
            <a:outerShdw blurRad="71438" rotWithShape="0" algn="bl" dir="2940000" dist="66675">
              <a:srgbClr val="1C444E">
                <a:alpha val="15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pt-BR" sz="5600">
                <a:solidFill>
                  <a:srgbClr val="4FB5CF"/>
                </a:solidFill>
                <a:latin typeface="Raleway"/>
                <a:ea typeface="Raleway"/>
                <a:cs typeface="Raleway"/>
                <a:sym typeface="Raleway"/>
              </a:rPr>
              <a:t>Accelerate Development with Vite</a:t>
            </a:r>
            <a:endParaRPr b="1" sz="5600">
              <a:solidFill>
                <a:srgbClr val="4FB5CF"/>
              </a:solidFill>
              <a:latin typeface="Raleway"/>
              <a:ea typeface="Raleway"/>
              <a:cs typeface="Raleway"/>
              <a:sym typeface="Raleway"/>
            </a:endParaRPr>
          </a:p>
        </p:txBody>
      </p:sp>
      <p:sp>
        <p:nvSpPr>
          <p:cNvPr id="82" name="Google Shape;82;p16"/>
          <p:cNvSpPr txBox="1"/>
          <p:nvPr/>
        </p:nvSpPr>
        <p:spPr>
          <a:xfrm>
            <a:off x="760608" y="5133814"/>
            <a:ext cx="39579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400">
                <a:solidFill>
                  <a:schemeClr val="dk2"/>
                </a:solidFill>
                <a:latin typeface="Raleway"/>
                <a:ea typeface="Raleway"/>
                <a:cs typeface="Raleway"/>
                <a:sym typeface="Raleway"/>
              </a:rPr>
              <a:t>Chapter 1</a:t>
            </a:r>
            <a:endParaRPr sz="3400">
              <a:solidFill>
                <a:schemeClr val="dk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nvSpPr>
        <p:spPr>
          <a:xfrm>
            <a:off x="1000550" y="2538850"/>
            <a:ext cx="5637300" cy="32877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None/>
            </a:pPr>
            <a:r>
              <a:rPr lang="pt-BR" sz="2400">
                <a:solidFill>
                  <a:schemeClr val="dk1"/>
                </a:solidFill>
                <a:highlight>
                  <a:srgbClr val="FFFFFF"/>
                </a:highlight>
                <a:latin typeface="Lato"/>
                <a:ea typeface="Lato"/>
                <a:cs typeface="Lato"/>
                <a:sym typeface="Lato"/>
              </a:rPr>
              <a:t>Vite is an innovative build tool, to streamline your React.js development process.</a:t>
            </a:r>
            <a:endParaRPr sz="2400">
              <a:solidFill>
                <a:schemeClr val="dk1"/>
              </a:solidFill>
              <a:highlight>
                <a:srgbClr val="FFFFFF"/>
              </a:highlight>
              <a:latin typeface="Lato"/>
              <a:ea typeface="Lato"/>
              <a:cs typeface="Lato"/>
              <a:sym typeface="Lato"/>
            </a:endParaRPr>
          </a:p>
          <a:p>
            <a:pPr indent="0" lvl="0" marL="0" rtl="0" algn="l">
              <a:spcBef>
                <a:spcPts val="0"/>
              </a:spcBef>
              <a:spcAft>
                <a:spcPts val="0"/>
              </a:spcAft>
              <a:buNone/>
            </a:pPr>
            <a:r>
              <a:rPr lang="pt-BR" sz="2400">
                <a:solidFill>
                  <a:schemeClr val="dk1"/>
                </a:solidFill>
                <a:highlight>
                  <a:srgbClr val="FFFFFF"/>
                </a:highlight>
                <a:latin typeface="Lato"/>
                <a:ea typeface="Lato"/>
                <a:cs typeface="Lato"/>
                <a:sym typeface="Lato"/>
              </a:rPr>
              <a:t>This tool leverages native ES module imports to offer a fast development experience.</a:t>
            </a:r>
            <a:endParaRPr sz="2400">
              <a:solidFill>
                <a:schemeClr val="dk1"/>
              </a:solidFill>
              <a:highlight>
                <a:srgbClr val="FFFFFF"/>
              </a:highlight>
              <a:latin typeface="Lato"/>
              <a:ea typeface="Lato"/>
              <a:cs typeface="Lato"/>
              <a:sym typeface="Lato"/>
            </a:endParaRPr>
          </a:p>
        </p:txBody>
      </p:sp>
      <p:pic>
        <p:nvPicPr>
          <p:cNvPr id="88" name="Google Shape;88;p17"/>
          <p:cNvPicPr preferRelativeResize="0"/>
          <p:nvPr/>
        </p:nvPicPr>
        <p:blipFill>
          <a:blip r:embed="rId3">
            <a:alphaModFix/>
          </a:blip>
          <a:stretch>
            <a:fillRect/>
          </a:stretch>
        </p:blipFill>
        <p:spPr>
          <a:xfrm rot="906117">
            <a:off x="304184" y="370708"/>
            <a:ext cx="776182" cy="776182"/>
          </a:xfrm>
          <a:prstGeom prst="rect">
            <a:avLst/>
          </a:prstGeom>
          <a:noFill/>
          <a:ln>
            <a:noFill/>
          </a:ln>
        </p:spPr>
      </p:pic>
      <p:sp>
        <p:nvSpPr>
          <p:cNvPr id="89" name="Google Shape;89;p17"/>
          <p:cNvSpPr txBox="1"/>
          <p:nvPr/>
        </p:nvSpPr>
        <p:spPr>
          <a:xfrm>
            <a:off x="995800" y="315700"/>
            <a:ext cx="5637300" cy="13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4000">
                <a:solidFill>
                  <a:srgbClr val="4FB5CF"/>
                </a:solidFill>
                <a:latin typeface="Raleway"/>
                <a:ea typeface="Raleway"/>
                <a:cs typeface="Raleway"/>
                <a:sym typeface="Raleway"/>
              </a:rPr>
              <a:t>Accelerate Development with Vite</a:t>
            </a:r>
            <a:r>
              <a:rPr lang="pt-BR" sz="4000">
                <a:solidFill>
                  <a:srgbClr val="4FB5CF"/>
                </a:solidFill>
                <a:latin typeface="Raleway"/>
                <a:ea typeface="Raleway"/>
                <a:cs typeface="Raleway"/>
                <a:sym typeface="Raleway"/>
              </a:rPr>
              <a:t> </a:t>
            </a:r>
            <a:endParaRPr sz="4000">
              <a:solidFill>
                <a:srgbClr val="4FB5CF"/>
              </a:solidFill>
              <a:latin typeface="Raleway"/>
              <a:ea typeface="Raleway"/>
              <a:cs typeface="Raleway"/>
              <a:sym typeface="Raleway"/>
            </a:endParaRPr>
          </a:p>
        </p:txBody>
      </p:sp>
      <p:pic>
        <p:nvPicPr>
          <p:cNvPr id="90" name="Google Shape;90;p17"/>
          <p:cNvPicPr preferRelativeResize="0"/>
          <p:nvPr/>
        </p:nvPicPr>
        <p:blipFill>
          <a:blip r:embed="rId4">
            <a:alphaModFix/>
          </a:blip>
          <a:stretch>
            <a:fillRect/>
          </a:stretch>
        </p:blipFill>
        <p:spPr>
          <a:xfrm rot="2949330">
            <a:off x="3520359" y="9285856"/>
            <a:ext cx="571358" cy="571364"/>
          </a:xfrm>
          <a:prstGeom prst="rect">
            <a:avLst/>
          </a:prstGeom>
          <a:noFill/>
          <a:ln>
            <a:noFill/>
          </a:ln>
        </p:spPr>
      </p:pic>
      <p:sp>
        <p:nvSpPr>
          <p:cNvPr id="91" name="Google Shape;91;p17"/>
          <p:cNvSpPr txBox="1"/>
          <p:nvPr/>
        </p:nvSpPr>
        <p:spPr>
          <a:xfrm>
            <a:off x="1005199" y="1629400"/>
            <a:ext cx="5628000" cy="588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pt-BR" sz="3200">
                <a:solidFill>
                  <a:schemeClr val="dk1"/>
                </a:solidFill>
                <a:highlight>
                  <a:srgbClr val="FFFFFF"/>
                </a:highlight>
                <a:latin typeface="Raleway"/>
                <a:ea typeface="Raleway"/>
                <a:cs typeface="Raleway"/>
                <a:sym typeface="Raleway"/>
              </a:rPr>
              <a:t>a next-generation build tool</a:t>
            </a:r>
            <a:endParaRPr sz="3200">
              <a:solidFill>
                <a:schemeClr val="dk2"/>
              </a:solidFill>
              <a:latin typeface="Raleway"/>
              <a:ea typeface="Raleway"/>
              <a:cs typeface="Raleway"/>
              <a:sym typeface="Raleway"/>
            </a:endParaRPr>
          </a:p>
        </p:txBody>
      </p:sp>
      <p:pic>
        <p:nvPicPr>
          <p:cNvPr id="92" name="Google Shape;92;p17"/>
          <p:cNvPicPr preferRelativeResize="0"/>
          <p:nvPr/>
        </p:nvPicPr>
        <p:blipFill>
          <a:blip r:embed="rId5">
            <a:alphaModFix/>
          </a:blip>
          <a:stretch>
            <a:fillRect/>
          </a:stretch>
        </p:blipFill>
        <p:spPr>
          <a:xfrm>
            <a:off x="2230862" y="5220000"/>
            <a:ext cx="3098276" cy="3098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rot="906117">
            <a:off x="304184" y="370708"/>
            <a:ext cx="776182" cy="776182"/>
          </a:xfrm>
          <a:prstGeom prst="rect">
            <a:avLst/>
          </a:prstGeom>
          <a:noFill/>
          <a:ln>
            <a:noFill/>
          </a:ln>
        </p:spPr>
      </p:pic>
      <p:sp>
        <p:nvSpPr>
          <p:cNvPr id="98" name="Google Shape;98;p18"/>
          <p:cNvSpPr txBox="1"/>
          <p:nvPr/>
        </p:nvSpPr>
        <p:spPr>
          <a:xfrm>
            <a:off x="1022825" y="1932250"/>
            <a:ext cx="5637300" cy="32877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None/>
            </a:pPr>
            <a:r>
              <a:rPr lang="pt-BR" sz="2400">
                <a:solidFill>
                  <a:schemeClr val="dk1"/>
                </a:solidFill>
                <a:highlight>
                  <a:srgbClr val="FFFFFF"/>
                </a:highlight>
                <a:latin typeface="Lato"/>
                <a:ea typeface="Lato"/>
                <a:cs typeface="Lato"/>
                <a:sym typeface="Lato"/>
              </a:rPr>
              <a:t>Vite eliminates the need for bundling during development, it serves your code directly from an optimized development server.</a:t>
            </a:r>
            <a:endParaRPr sz="2400">
              <a:solidFill>
                <a:schemeClr val="dk1"/>
              </a:solidFill>
              <a:highlight>
                <a:srgbClr val="FFFFFF"/>
              </a:highlight>
              <a:latin typeface="Lato"/>
              <a:ea typeface="Lato"/>
              <a:cs typeface="Lato"/>
              <a:sym typeface="Lato"/>
            </a:endParaRPr>
          </a:p>
          <a:p>
            <a:pPr indent="0" lvl="0" marL="0" rtl="0" algn="l">
              <a:spcBef>
                <a:spcPts val="0"/>
              </a:spcBef>
              <a:spcAft>
                <a:spcPts val="0"/>
              </a:spcAft>
              <a:buNone/>
            </a:pPr>
            <a:r>
              <a:rPr lang="pt-BR" sz="2400">
                <a:solidFill>
                  <a:schemeClr val="dk1"/>
                </a:solidFill>
                <a:highlight>
                  <a:srgbClr val="FFFFFF"/>
                </a:highlight>
                <a:latin typeface="Lato"/>
                <a:ea typeface="Lato"/>
                <a:cs typeface="Lato"/>
                <a:sym typeface="Lato"/>
              </a:rPr>
              <a:t>Let’s get started and look how to </a:t>
            </a:r>
            <a:r>
              <a:rPr b="1" lang="pt-BR" sz="2400">
                <a:solidFill>
                  <a:schemeClr val="dk1"/>
                </a:solidFill>
                <a:highlight>
                  <a:srgbClr val="FFFFFF"/>
                </a:highlight>
                <a:latin typeface="Lato"/>
                <a:ea typeface="Lato"/>
                <a:cs typeface="Lato"/>
                <a:sym typeface="Lato"/>
              </a:rPr>
              <a:t>forge </a:t>
            </a:r>
            <a:r>
              <a:rPr lang="pt-BR" sz="2400">
                <a:solidFill>
                  <a:schemeClr val="dk1"/>
                </a:solidFill>
                <a:highlight>
                  <a:srgbClr val="FFFFFF"/>
                </a:highlight>
                <a:latin typeface="Lato"/>
                <a:ea typeface="Lato"/>
                <a:cs typeface="Lato"/>
                <a:sym typeface="Lato"/>
              </a:rPr>
              <a:t>it in your project.</a:t>
            </a:r>
            <a:endParaRPr sz="2400">
              <a:solidFill>
                <a:schemeClr val="dk1"/>
              </a:solidFill>
              <a:highlight>
                <a:srgbClr val="FFFFFF"/>
              </a:highlight>
              <a:latin typeface="Lato"/>
              <a:ea typeface="Lato"/>
              <a:cs typeface="Lato"/>
              <a:sym typeface="Lato"/>
            </a:endParaRPr>
          </a:p>
        </p:txBody>
      </p:sp>
      <p:pic>
        <p:nvPicPr>
          <p:cNvPr id="99" name="Google Shape;99;p18"/>
          <p:cNvPicPr preferRelativeResize="0"/>
          <p:nvPr/>
        </p:nvPicPr>
        <p:blipFill>
          <a:blip r:embed="rId4">
            <a:alphaModFix/>
          </a:blip>
          <a:stretch>
            <a:fillRect/>
          </a:stretch>
        </p:blipFill>
        <p:spPr>
          <a:xfrm rot="2949330">
            <a:off x="3520359" y="9285856"/>
            <a:ext cx="571358" cy="571364"/>
          </a:xfrm>
          <a:prstGeom prst="rect">
            <a:avLst/>
          </a:prstGeom>
          <a:noFill/>
          <a:ln>
            <a:noFill/>
          </a:ln>
        </p:spPr>
      </p:pic>
      <p:sp>
        <p:nvSpPr>
          <p:cNvPr id="100" name="Google Shape;100;p18"/>
          <p:cNvSpPr txBox="1"/>
          <p:nvPr/>
        </p:nvSpPr>
        <p:spPr>
          <a:xfrm>
            <a:off x="995800" y="315700"/>
            <a:ext cx="5637300" cy="13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4000">
                <a:solidFill>
                  <a:srgbClr val="4FB5CF"/>
                </a:solidFill>
                <a:latin typeface="Raleway"/>
                <a:ea typeface="Raleway"/>
                <a:cs typeface="Raleway"/>
                <a:sym typeface="Raleway"/>
              </a:rPr>
              <a:t>Accelerate Development with Vite </a:t>
            </a:r>
            <a:endParaRPr sz="4000">
              <a:solidFill>
                <a:srgbClr val="4FB5CF"/>
              </a:solidFill>
              <a:latin typeface="Raleway"/>
              <a:ea typeface="Raleway"/>
              <a:cs typeface="Raleway"/>
              <a:sym typeface="Raleway"/>
            </a:endParaRPr>
          </a:p>
        </p:txBody>
      </p:sp>
      <p:pic>
        <p:nvPicPr>
          <p:cNvPr id="101" name="Google Shape;101;p18"/>
          <p:cNvPicPr preferRelativeResize="0"/>
          <p:nvPr/>
        </p:nvPicPr>
        <p:blipFill>
          <a:blip r:embed="rId5">
            <a:alphaModFix/>
          </a:blip>
          <a:stretch>
            <a:fillRect/>
          </a:stretch>
        </p:blipFill>
        <p:spPr>
          <a:xfrm>
            <a:off x="995800" y="5219950"/>
            <a:ext cx="5637299" cy="1485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p:nvPr/>
        </p:nvSpPr>
        <p:spPr>
          <a:xfrm>
            <a:off x="0" y="0"/>
            <a:ext cx="7560000" cy="10440000"/>
          </a:xfrm>
          <a:prstGeom prst="rect">
            <a:avLst/>
          </a:prstGeom>
          <a:solidFill>
            <a:srgbClr val="EBEB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7" name="Google Shape;107;p19"/>
          <p:cNvPicPr preferRelativeResize="0"/>
          <p:nvPr/>
        </p:nvPicPr>
        <p:blipFill>
          <a:blip r:embed="rId3">
            <a:alphaModFix/>
          </a:blip>
          <a:stretch>
            <a:fillRect/>
          </a:stretch>
        </p:blipFill>
        <p:spPr>
          <a:xfrm>
            <a:off x="558075" y="629375"/>
            <a:ext cx="3957951" cy="3894999"/>
          </a:xfrm>
          <a:prstGeom prst="rect">
            <a:avLst/>
          </a:prstGeom>
          <a:noFill/>
          <a:ln>
            <a:noFill/>
          </a:ln>
        </p:spPr>
      </p:pic>
      <p:sp>
        <p:nvSpPr>
          <p:cNvPr id="108" name="Google Shape;108;p19"/>
          <p:cNvSpPr txBox="1"/>
          <p:nvPr/>
        </p:nvSpPr>
        <p:spPr>
          <a:xfrm>
            <a:off x="714375" y="5719100"/>
            <a:ext cx="4731600" cy="2408100"/>
          </a:xfrm>
          <a:prstGeom prst="rect">
            <a:avLst/>
          </a:prstGeom>
          <a:noFill/>
          <a:ln>
            <a:noFill/>
          </a:ln>
          <a:effectLst>
            <a:outerShdw blurRad="71438" rotWithShape="0" algn="bl" dir="2940000" dist="66675">
              <a:srgbClr val="1C444E">
                <a:alpha val="15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pt-BR" sz="4800">
                <a:solidFill>
                  <a:srgbClr val="4FB5CF"/>
                </a:solidFill>
                <a:latin typeface="Raleway"/>
                <a:ea typeface="Raleway"/>
                <a:cs typeface="Raleway"/>
                <a:sym typeface="Raleway"/>
              </a:rPr>
              <a:t>Tame the state management with Immer</a:t>
            </a:r>
            <a:endParaRPr b="1" sz="4800">
              <a:solidFill>
                <a:srgbClr val="4FB5CF"/>
              </a:solidFill>
              <a:latin typeface="Raleway"/>
              <a:ea typeface="Raleway"/>
              <a:cs typeface="Raleway"/>
              <a:sym typeface="Raleway"/>
            </a:endParaRPr>
          </a:p>
        </p:txBody>
      </p:sp>
      <p:sp>
        <p:nvSpPr>
          <p:cNvPr id="109" name="Google Shape;109;p19"/>
          <p:cNvSpPr txBox="1"/>
          <p:nvPr/>
        </p:nvSpPr>
        <p:spPr>
          <a:xfrm>
            <a:off x="760608" y="5133814"/>
            <a:ext cx="39579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400">
                <a:solidFill>
                  <a:schemeClr val="dk2"/>
                </a:solidFill>
                <a:latin typeface="Raleway"/>
                <a:ea typeface="Raleway"/>
                <a:cs typeface="Raleway"/>
                <a:sym typeface="Raleway"/>
              </a:rPr>
              <a:t>Capítulo 2</a:t>
            </a:r>
            <a:endParaRPr sz="3400">
              <a:solidFill>
                <a:schemeClr val="dk2"/>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0"/>
          <p:cNvPicPr preferRelativeResize="0"/>
          <p:nvPr/>
        </p:nvPicPr>
        <p:blipFill>
          <a:blip r:embed="rId3">
            <a:alphaModFix/>
          </a:blip>
          <a:stretch>
            <a:fillRect/>
          </a:stretch>
        </p:blipFill>
        <p:spPr>
          <a:xfrm rot="906117">
            <a:off x="304184" y="370708"/>
            <a:ext cx="776182" cy="776182"/>
          </a:xfrm>
          <a:prstGeom prst="rect">
            <a:avLst/>
          </a:prstGeom>
          <a:noFill/>
          <a:ln>
            <a:noFill/>
          </a:ln>
        </p:spPr>
      </p:pic>
      <p:sp>
        <p:nvSpPr>
          <p:cNvPr id="115" name="Google Shape;115;p20"/>
          <p:cNvSpPr txBox="1"/>
          <p:nvPr/>
        </p:nvSpPr>
        <p:spPr>
          <a:xfrm>
            <a:off x="992038" y="2538838"/>
            <a:ext cx="5628000" cy="13869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None/>
            </a:pPr>
            <a:r>
              <a:rPr lang="pt-BR" sz="2400">
                <a:solidFill>
                  <a:schemeClr val="dk1"/>
                </a:solidFill>
                <a:latin typeface="Lato"/>
                <a:ea typeface="Lato"/>
                <a:cs typeface="Lato"/>
                <a:sym typeface="Lato"/>
              </a:rPr>
              <a:t>With the power of Immer, object mutation no longer needs to be made throughout arrays.</a:t>
            </a:r>
            <a:endParaRPr sz="2400">
              <a:solidFill>
                <a:schemeClr val="dk1"/>
              </a:solidFill>
              <a:latin typeface="Lato"/>
              <a:ea typeface="Lato"/>
              <a:cs typeface="Lato"/>
              <a:sym typeface="Lato"/>
            </a:endParaRPr>
          </a:p>
          <a:p>
            <a:pPr indent="0" lvl="0" marL="0" rtl="0" algn="l">
              <a:spcBef>
                <a:spcPts val="0"/>
              </a:spcBef>
              <a:spcAft>
                <a:spcPts val="0"/>
              </a:spcAft>
              <a:buNone/>
            </a:pPr>
            <a:r>
              <a:t/>
            </a:r>
            <a:endParaRPr sz="2400">
              <a:solidFill>
                <a:schemeClr val="dk1"/>
              </a:solidFill>
              <a:latin typeface="Lato"/>
              <a:ea typeface="Lato"/>
              <a:cs typeface="Lato"/>
              <a:sym typeface="Lato"/>
            </a:endParaRPr>
          </a:p>
          <a:p>
            <a:pPr indent="0" lvl="0" marL="0" rtl="0" algn="l">
              <a:spcBef>
                <a:spcPts val="0"/>
              </a:spcBef>
              <a:spcAft>
                <a:spcPts val="0"/>
              </a:spcAft>
              <a:buNone/>
            </a:pPr>
            <a:r>
              <a:t/>
            </a:r>
            <a:endParaRPr sz="2400">
              <a:solidFill>
                <a:schemeClr val="dk1"/>
              </a:solidFill>
              <a:latin typeface="Lato"/>
              <a:ea typeface="Lato"/>
              <a:cs typeface="Lato"/>
              <a:sym typeface="Lato"/>
            </a:endParaRPr>
          </a:p>
        </p:txBody>
      </p:sp>
      <p:sp>
        <p:nvSpPr>
          <p:cNvPr id="116" name="Google Shape;116;p20"/>
          <p:cNvSpPr txBox="1"/>
          <p:nvPr/>
        </p:nvSpPr>
        <p:spPr>
          <a:xfrm>
            <a:off x="995800" y="315700"/>
            <a:ext cx="5637300" cy="7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4000">
                <a:solidFill>
                  <a:srgbClr val="4FB5CF"/>
                </a:solidFill>
                <a:latin typeface="Raleway"/>
                <a:ea typeface="Raleway"/>
                <a:cs typeface="Raleway"/>
                <a:sym typeface="Raleway"/>
              </a:rPr>
              <a:t>Tame the state with Immer</a:t>
            </a:r>
            <a:endParaRPr sz="4000">
              <a:solidFill>
                <a:srgbClr val="4FB5CF"/>
              </a:solidFill>
              <a:latin typeface="Raleway"/>
              <a:ea typeface="Raleway"/>
              <a:cs typeface="Raleway"/>
              <a:sym typeface="Raleway"/>
            </a:endParaRPr>
          </a:p>
        </p:txBody>
      </p:sp>
      <p:pic>
        <p:nvPicPr>
          <p:cNvPr id="117" name="Google Shape;117;p20"/>
          <p:cNvPicPr preferRelativeResize="0"/>
          <p:nvPr/>
        </p:nvPicPr>
        <p:blipFill>
          <a:blip r:embed="rId4">
            <a:alphaModFix/>
          </a:blip>
          <a:stretch>
            <a:fillRect/>
          </a:stretch>
        </p:blipFill>
        <p:spPr>
          <a:xfrm rot="2949330">
            <a:off x="3520359" y="9285856"/>
            <a:ext cx="571358" cy="571364"/>
          </a:xfrm>
          <a:prstGeom prst="rect">
            <a:avLst/>
          </a:prstGeom>
          <a:noFill/>
          <a:ln>
            <a:noFill/>
          </a:ln>
        </p:spPr>
      </p:pic>
      <p:sp>
        <p:nvSpPr>
          <p:cNvPr id="118" name="Google Shape;118;p20"/>
          <p:cNvSpPr txBox="1"/>
          <p:nvPr/>
        </p:nvSpPr>
        <p:spPr>
          <a:xfrm>
            <a:off x="1005199" y="1629400"/>
            <a:ext cx="5628000" cy="588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pt-BR" sz="3200">
                <a:solidFill>
                  <a:schemeClr val="dk1"/>
                </a:solidFill>
                <a:highlight>
                  <a:srgbClr val="FFFFFF"/>
                </a:highlight>
                <a:latin typeface="Raleway"/>
                <a:ea typeface="Raleway"/>
                <a:cs typeface="Raleway"/>
                <a:sym typeface="Raleway"/>
              </a:rPr>
              <a:t>Simplify State Management</a:t>
            </a:r>
            <a:endParaRPr sz="3200">
              <a:solidFill>
                <a:schemeClr val="dk1"/>
              </a:solidFill>
              <a:highlight>
                <a:srgbClr val="FFFFFF"/>
              </a:highlight>
              <a:latin typeface="Raleway"/>
              <a:ea typeface="Raleway"/>
              <a:cs typeface="Raleway"/>
              <a:sym typeface="Raleway"/>
            </a:endParaRPr>
          </a:p>
        </p:txBody>
      </p:sp>
      <p:pic>
        <p:nvPicPr>
          <p:cNvPr id="119" name="Google Shape;119;p20"/>
          <p:cNvPicPr preferRelativeResize="0"/>
          <p:nvPr/>
        </p:nvPicPr>
        <p:blipFill>
          <a:blip r:embed="rId5">
            <a:alphaModFix/>
          </a:blip>
          <a:stretch>
            <a:fillRect/>
          </a:stretch>
        </p:blipFill>
        <p:spPr>
          <a:xfrm>
            <a:off x="865025" y="4219103"/>
            <a:ext cx="5908352" cy="1550726"/>
          </a:xfrm>
          <a:prstGeom prst="rect">
            <a:avLst/>
          </a:prstGeom>
          <a:noFill/>
          <a:ln>
            <a:noFill/>
          </a:ln>
        </p:spPr>
      </p:pic>
      <p:sp>
        <p:nvSpPr>
          <p:cNvPr id="120" name="Google Shape;120;p20"/>
          <p:cNvSpPr txBox="1"/>
          <p:nvPr/>
        </p:nvSpPr>
        <p:spPr>
          <a:xfrm>
            <a:off x="966000" y="6063175"/>
            <a:ext cx="5628000" cy="20256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None/>
            </a:pPr>
            <a:r>
              <a:rPr lang="pt-BR" sz="2400">
                <a:solidFill>
                  <a:schemeClr val="dk1"/>
                </a:solidFill>
                <a:latin typeface="Lato"/>
                <a:ea typeface="Lato"/>
                <a:cs typeface="Lato"/>
                <a:sym typeface="Lato"/>
              </a:rPr>
              <a:t>Immer allows you to work with immutable objects in a way that feels mutable. thus removing the need to create new objects when updating a state.</a:t>
            </a:r>
            <a:endParaRPr sz="2400">
              <a:solidFill>
                <a:schemeClr val="dk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1"/>
          <p:cNvPicPr preferRelativeResize="0"/>
          <p:nvPr/>
        </p:nvPicPr>
        <p:blipFill>
          <a:blip r:embed="rId3">
            <a:alphaModFix/>
          </a:blip>
          <a:stretch>
            <a:fillRect/>
          </a:stretch>
        </p:blipFill>
        <p:spPr>
          <a:xfrm rot="906117">
            <a:off x="304184" y="370708"/>
            <a:ext cx="776182" cy="776182"/>
          </a:xfrm>
          <a:prstGeom prst="rect">
            <a:avLst/>
          </a:prstGeom>
          <a:noFill/>
          <a:ln>
            <a:noFill/>
          </a:ln>
        </p:spPr>
      </p:pic>
      <p:sp>
        <p:nvSpPr>
          <p:cNvPr id="126" name="Google Shape;126;p21"/>
          <p:cNvSpPr txBox="1"/>
          <p:nvPr/>
        </p:nvSpPr>
        <p:spPr>
          <a:xfrm>
            <a:off x="995800" y="2538850"/>
            <a:ext cx="5637300" cy="16872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None/>
            </a:pPr>
            <a:r>
              <a:rPr lang="pt-BR" sz="2400">
                <a:solidFill>
                  <a:schemeClr val="dk1"/>
                </a:solidFill>
                <a:highlight>
                  <a:srgbClr val="FFFFFF"/>
                </a:highlight>
                <a:latin typeface="Lato"/>
                <a:ea typeface="Lato"/>
                <a:cs typeface="Lato"/>
                <a:sym typeface="Lato"/>
              </a:rPr>
              <a:t>For the comparison of the old way and the immer way to renew the state, </a:t>
            </a:r>
            <a:r>
              <a:rPr lang="pt-BR" sz="2400">
                <a:solidFill>
                  <a:schemeClr val="dk1"/>
                </a:solidFill>
                <a:highlight>
                  <a:schemeClr val="lt1"/>
                </a:highlight>
                <a:latin typeface="Lato"/>
                <a:ea typeface="Lato"/>
                <a:cs typeface="Lato"/>
                <a:sym typeface="Lato"/>
              </a:rPr>
              <a:t>l</a:t>
            </a:r>
            <a:r>
              <a:rPr lang="pt-BR" sz="2400">
                <a:solidFill>
                  <a:schemeClr val="dk1"/>
                </a:solidFill>
                <a:highlight>
                  <a:schemeClr val="lt1"/>
                </a:highlight>
                <a:latin typeface="Lato"/>
                <a:ea typeface="Lato"/>
                <a:cs typeface="Lato"/>
                <a:sym typeface="Lato"/>
              </a:rPr>
              <a:t>et’s say we want to revise the quantity of iron in stock:</a:t>
            </a:r>
            <a:endParaRPr sz="2400">
              <a:solidFill>
                <a:schemeClr val="dk1"/>
              </a:solidFill>
              <a:latin typeface="Lato"/>
              <a:ea typeface="Lato"/>
              <a:cs typeface="Lato"/>
              <a:sym typeface="Lato"/>
            </a:endParaRPr>
          </a:p>
          <a:p>
            <a:pPr indent="0" lvl="0" marL="0" rtl="0" algn="l">
              <a:spcBef>
                <a:spcPts val="0"/>
              </a:spcBef>
              <a:spcAft>
                <a:spcPts val="0"/>
              </a:spcAft>
              <a:buNone/>
            </a:pPr>
            <a:r>
              <a:t/>
            </a:r>
            <a:endParaRPr sz="2400">
              <a:solidFill>
                <a:schemeClr val="dk1"/>
              </a:solidFill>
              <a:highlight>
                <a:srgbClr val="FFFFFF"/>
              </a:highlight>
              <a:latin typeface="Lato"/>
              <a:ea typeface="Lato"/>
              <a:cs typeface="Lato"/>
              <a:sym typeface="Lato"/>
            </a:endParaRPr>
          </a:p>
        </p:txBody>
      </p:sp>
      <p:sp>
        <p:nvSpPr>
          <p:cNvPr id="127" name="Google Shape;127;p21"/>
          <p:cNvSpPr txBox="1"/>
          <p:nvPr/>
        </p:nvSpPr>
        <p:spPr>
          <a:xfrm>
            <a:off x="995800" y="315700"/>
            <a:ext cx="5637300" cy="14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4000">
                <a:solidFill>
                  <a:srgbClr val="4FB5CF"/>
                </a:solidFill>
                <a:latin typeface="Raleway"/>
                <a:ea typeface="Raleway"/>
                <a:cs typeface="Raleway"/>
                <a:sym typeface="Raleway"/>
              </a:rPr>
              <a:t>Tame the state with Immer</a:t>
            </a:r>
            <a:endParaRPr sz="4000">
              <a:solidFill>
                <a:srgbClr val="4FB5CF"/>
              </a:solidFill>
              <a:latin typeface="Raleway"/>
              <a:ea typeface="Raleway"/>
              <a:cs typeface="Raleway"/>
              <a:sym typeface="Raleway"/>
            </a:endParaRPr>
          </a:p>
          <a:p>
            <a:pPr indent="0" lvl="0" marL="0" rtl="0" algn="l">
              <a:spcBef>
                <a:spcPts val="0"/>
              </a:spcBef>
              <a:spcAft>
                <a:spcPts val="0"/>
              </a:spcAft>
              <a:buNone/>
            </a:pPr>
            <a:r>
              <a:t/>
            </a:r>
            <a:endParaRPr sz="4000">
              <a:solidFill>
                <a:srgbClr val="4FB5CF"/>
              </a:solidFill>
              <a:latin typeface="Raleway"/>
              <a:ea typeface="Raleway"/>
              <a:cs typeface="Raleway"/>
              <a:sym typeface="Raleway"/>
            </a:endParaRPr>
          </a:p>
        </p:txBody>
      </p:sp>
      <p:sp>
        <p:nvSpPr>
          <p:cNvPr id="128" name="Google Shape;128;p21"/>
          <p:cNvSpPr txBox="1"/>
          <p:nvPr/>
        </p:nvSpPr>
        <p:spPr>
          <a:xfrm>
            <a:off x="966012" y="1637950"/>
            <a:ext cx="5628000" cy="588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pt-BR" sz="3200">
                <a:solidFill>
                  <a:schemeClr val="dk1"/>
                </a:solidFill>
                <a:highlight>
                  <a:srgbClr val="FFFFFF"/>
                </a:highlight>
                <a:latin typeface="Raleway"/>
                <a:ea typeface="Raleway"/>
                <a:cs typeface="Raleway"/>
                <a:sym typeface="Raleway"/>
              </a:rPr>
              <a:t>Comparison</a:t>
            </a:r>
            <a:endParaRPr sz="3200">
              <a:solidFill>
                <a:schemeClr val="dk2"/>
              </a:solidFill>
              <a:latin typeface="Raleway"/>
              <a:ea typeface="Raleway"/>
              <a:cs typeface="Raleway"/>
              <a:sym typeface="Raleway"/>
            </a:endParaRPr>
          </a:p>
        </p:txBody>
      </p:sp>
      <p:pic>
        <p:nvPicPr>
          <p:cNvPr id="129" name="Google Shape;129;p21"/>
          <p:cNvPicPr preferRelativeResize="0"/>
          <p:nvPr/>
        </p:nvPicPr>
        <p:blipFill>
          <a:blip r:embed="rId4">
            <a:alphaModFix/>
          </a:blip>
          <a:stretch>
            <a:fillRect/>
          </a:stretch>
        </p:blipFill>
        <p:spPr>
          <a:xfrm rot="2949330">
            <a:off x="3520359" y="9285856"/>
            <a:ext cx="571358" cy="571364"/>
          </a:xfrm>
          <a:prstGeom prst="rect">
            <a:avLst/>
          </a:prstGeom>
          <a:noFill/>
          <a:ln>
            <a:noFill/>
          </a:ln>
        </p:spPr>
      </p:pic>
      <p:pic>
        <p:nvPicPr>
          <p:cNvPr id="130" name="Google Shape;130;p21"/>
          <p:cNvPicPr preferRelativeResize="0"/>
          <p:nvPr/>
        </p:nvPicPr>
        <p:blipFill>
          <a:blip r:embed="rId5">
            <a:alphaModFix/>
          </a:blip>
          <a:stretch>
            <a:fillRect/>
          </a:stretch>
        </p:blipFill>
        <p:spPr>
          <a:xfrm>
            <a:off x="995788" y="5219999"/>
            <a:ext cx="5706199" cy="338772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2"/>
          <p:cNvPicPr preferRelativeResize="0"/>
          <p:nvPr/>
        </p:nvPicPr>
        <p:blipFill>
          <a:blip r:embed="rId3">
            <a:alphaModFix/>
          </a:blip>
          <a:stretch>
            <a:fillRect/>
          </a:stretch>
        </p:blipFill>
        <p:spPr>
          <a:xfrm rot="906117">
            <a:off x="304184" y="370708"/>
            <a:ext cx="776182" cy="776182"/>
          </a:xfrm>
          <a:prstGeom prst="rect">
            <a:avLst/>
          </a:prstGeom>
          <a:noFill/>
          <a:ln>
            <a:noFill/>
          </a:ln>
        </p:spPr>
      </p:pic>
      <p:sp>
        <p:nvSpPr>
          <p:cNvPr id="136" name="Google Shape;136;p22"/>
          <p:cNvSpPr txBox="1"/>
          <p:nvPr/>
        </p:nvSpPr>
        <p:spPr>
          <a:xfrm>
            <a:off x="995800" y="315700"/>
            <a:ext cx="5637300" cy="14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4000">
                <a:solidFill>
                  <a:srgbClr val="4FB5CF"/>
                </a:solidFill>
                <a:latin typeface="Raleway"/>
                <a:ea typeface="Raleway"/>
                <a:cs typeface="Raleway"/>
                <a:sym typeface="Raleway"/>
              </a:rPr>
              <a:t>Tame the state with Immer</a:t>
            </a:r>
            <a:endParaRPr sz="4000">
              <a:solidFill>
                <a:srgbClr val="4FB5CF"/>
              </a:solidFill>
              <a:latin typeface="Raleway"/>
              <a:ea typeface="Raleway"/>
              <a:cs typeface="Raleway"/>
              <a:sym typeface="Raleway"/>
            </a:endParaRPr>
          </a:p>
          <a:p>
            <a:pPr indent="0" lvl="0" marL="0" rtl="0" algn="l">
              <a:spcBef>
                <a:spcPts val="0"/>
              </a:spcBef>
              <a:spcAft>
                <a:spcPts val="0"/>
              </a:spcAft>
              <a:buNone/>
            </a:pPr>
            <a:r>
              <a:t/>
            </a:r>
            <a:endParaRPr sz="4000">
              <a:solidFill>
                <a:srgbClr val="4FB5CF"/>
              </a:solidFill>
              <a:latin typeface="Raleway"/>
              <a:ea typeface="Raleway"/>
              <a:cs typeface="Raleway"/>
              <a:sym typeface="Raleway"/>
            </a:endParaRPr>
          </a:p>
        </p:txBody>
      </p:sp>
      <p:sp>
        <p:nvSpPr>
          <p:cNvPr id="137" name="Google Shape;137;p22"/>
          <p:cNvSpPr txBox="1"/>
          <p:nvPr/>
        </p:nvSpPr>
        <p:spPr>
          <a:xfrm>
            <a:off x="966012" y="1637950"/>
            <a:ext cx="5628000" cy="588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pt-BR" sz="3200">
                <a:solidFill>
                  <a:schemeClr val="dk1"/>
                </a:solidFill>
                <a:highlight>
                  <a:srgbClr val="FFFFFF"/>
                </a:highlight>
                <a:latin typeface="Raleway"/>
                <a:ea typeface="Raleway"/>
                <a:cs typeface="Raleway"/>
                <a:sym typeface="Raleway"/>
              </a:rPr>
              <a:t>Comparison</a:t>
            </a:r>
            <a:endParaRPr sz="3200">
              <a:solidFill>
                <a:schemeClr val="dk2"/>
              </a:solidFill>
              <a:latin typeface="Raleway"/>
              <a:ea typeface="Raleway"/>
              <a:cs typeface="Raleway"/>
              <a:sym typeface="Raleway"/>
            </a:endParaRPr>
          </a:p>
        </p:txBody>
      </p:sp>
      <p:pic>
        <p:nvPicPr>
          <p:cNvPr id="138" name="Google Shape;138;p22"/>
          <p:cNvPicPr preferRelativeResize="0"/>
          <p:nvPr/>
        </p:nvPicPr>
        <p:blipFill>
          <a:blip r:embed="rId4">
            <a:alphaModFix/>
          </a:blip>
          <a:stretch>
            <a:fillRect/>
          </a:stretch>
        </p:blipFill>
        <p:spPr>
          <a:xfrm rot="2949330">
            <a:off x="3520359" y="9285856"/>
            <a:ext cx="571358" cy="571364"/>
          </a:xfrm>
          <a:prstGeom prst="rect">
            <a:avLst/>
          </a:prstGeom>
          <a:noFill/>
          <a:ln>
            <a:noFill/>
          </a:ln>
        </p:spPr>
      </p:pic>
      <p:sp>
        <p:nvSpPr>
          <p:cNvPr id="139" name="Google Shape;139;p22"/>
          <p:cNvSpPr txBox="1"/>
          <p:nvPr/>
        </p:nvSpPr>
        <p:spPr>
          <a:xfrm>
            <a:off x="995800" y="2538850"/>
            <a:ext cx="5637300" cy="5886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None/>
            </a:pPr>
            <a:r>
              <a:rPr lang="pt-BR" sz="2400">
                <a:solidFill>
                  <a:schemeClr val="dk1"/>
                </a:solidFill>
                <a:highlight>
                  <a:srgbClr val="FFFFFF"/>
                </a:highlight>
                <a:latin typeface="Lato"/>
                <a:ea typeface="Lato"/>
                <a:cs typeface="Lato"/>
                <a:sym typeface="Lato"/>
              </a:rPr>
              <a:t>Without Immer:</a:t>
            </a:r>
            <a:endParaRPr sz="2400">
              <a:solidFill>
                <a:schemeClr val="dk1"/>
              </a:solidFill>
              <a:highlight>
                <a:srgbClr val="FFFFFF"/>
              </a:highlight>
              <a:latin typeface="Lato"/>
              <a:ea typeface="Lato"/>
              <a:cs typeface="Lato"/>
              <a:sym typeface="Lato"/>
            </a:endParaRPr>
          </a:p>
        </p:txBody>
      </p:sp>
      <p:pic>
        <p:nvPicPr>
          <p:cNvPr id="140" name="Google Shape;140;p22"/>
          <p:cNvPicPr preferRelativeResize="0"/>
          <p:nvPr/>
        </p:nvPicPr>
        <p:blipFill>
          <a:blip r:embed="rId5">
            <a:alphaModFix/>
          </a:blip>
          <a:stretch>
            <a:fillRect/>
          </a:stretch>
        </p:blipFill>
        <p:spPr>
          <a:xfrm>
            <a:off x="929250" y="3127450"/>
            <a:ext cx="5701501" cy="2250750"/>
          </a:xfrm>
          <a:prstGeom prst="rect">
            <a:avLst/>
          </a:prstGeom>
          <a:noFill/>
          <a:ln>
            <a:noFill/>
          </a:ln>
        </p:spPr>
      </p:pic>
      <p:sp>
        <p:nvSpPr>
          <p:cNvPr id="141" name="Google Shape;141;p22"/>
          <p:cNvSpPr txBox="1"/>
          <p:nvPr/>
        </p:nvSpPr>
        <p:spPr>
          <a:xfrm>
            <a:off x="929250" y="5503950"/>
            <a:ext cx="5701500" cy="588600"/>
          </a:xfrm>
          <a:prstGeom prst="rect">
            <a:avLst/>
          </a:prstGeom>
          <a:noFill/>
          <a:ln>
            <a:noFill/>
          </a:ln>
        </p:spPr>
        <p:txBody>
          <a:bodyPr anchorCtr="0" anchor="t" bIns="94625" lIns="94625" spcFirstLastPara="1" rIns="94625" wrap="square" tIns="94625">
            <a:noAutofit/>
          </a:bodyPr>
          <a:lstStyle/>
          <a:p>
            <a:pPr indent="0" lvl="0" marL="0" rtl="0" algn="l">
              <a:spcBef>
                <a:spcPts val="0"/>
              </a:spcBef>
              <a:spcAft>
                <a:spcPts val="0"/>
              </a:spcAft>
              <a:buNone/>
            </a:pPr>
            <a:r>
              <a:rPr lang="pt-BR" sz="2400">
                <a:solidFill>
                  <a:schemeClr val="dk1"/>
                </a:solidFill>
                <a:highlight>
                  <a:srgbClr val="FFFFFF"/>
                </a:highlight>
                <a:latin typeface="Lato"/>
                <a:ea typeface="Lato"/>
                <a:cs typeface="Lato"/>
                <a:sym typeface="Lato"/>
              </a:rPr>
              <a:t>With </a:t>
            </a:r>
            <a:r>
              <a:rPr lang="pt-BR" sz="2400">
                <a:solidFill>
                  <a:schemeClr val="dk1"/>
                </a:solidFill>
                <a:highlight>
                  <a:srgbClr val="FFFFFF"/>
                </a:highlight>
                <a:latin typeface="Lato"/>
                <a:ea typeface="Lato"/>
                <a:cs typeface="Lato"/>
                <a:sym typeface="Lato"/>
              </a:rPr>
              <a:t>Immer:</a:t>
            </a:r>
            <a:endParaRPr sz="2400">
              <a:solidFill>
                <a:schemeClr val="dk1"/>
              </a:solidFill>
              <a:highlight>
                <a:srgbClr val="FFFFFF"/>
              </a:highlight>
              <a:latin typeface="Lato"/>
              <a:ea typeface="Lato"/>
              <a:cs typeface="Lato"/>
              <a:sym typeface="Lato"/>
            </a:endParaRPr>
          </a:p>
        </p:txBody>
      </p:sp>
      <p:pic>
        <p:nvPicPr>
          <p:cNvPr id="142" name="Google Shape;142;p22"/>
          <p:cNvPicPr preferRelativeResize="0"/>
          <p:nvPr/>
        </p:nvPicPr>
        <p:blipFill>
          <a:blip r:embed="rId6">
            <a:alphaModFix/>
          </a:blip>
          <a:stretch>
            <a:fillRect/>
          </a:stretch>
        </p:blipFill>
        <p:spPr>
          <a:xfrm>
            <a:off x="961350" y="6092549"/>
            <a:ext cx="5706199" cy="1704105"/>
          </a:xfrm>
          <a:prstGeom prst="rect">
            <a:avLst/>
          </a:prstGeom>
          <a:noFill/>
          <a:ln>
            <a:noFill/>
          </a:ln>
        </p:spPr>
      </p:pic>
      <p:pic>
        <p:nvPicPr>
          <p:cNvPr id="143" name="Google Shape;143;p22"/>
          <p:cNvPicPr preferRelativeResize="0"/>
          <p:nvPr/>
        </p:nvPicPr>
        <p:blipFill>
          <a:blip r:embed="rId7">
            <a:alphaModFix/>
          </a:blip>
          <a:stretch>
            <a:fillRect/>
          </a:stretch>
        </p:blipFill>
        <p:spPr>
          <a:xfrm>
            <a:off x="2997842" y="8083012"/>
            <a:ext cx="1564292" cy="951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